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7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08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17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07:44.8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0 291 0,'80'0'125,"-28"0"-125,28 26 16,-1-26-16,53 0 15,-79 27-15,53-27 16,-53 0-16,27 53 15,-28-53-15,54 0 16,-53 0-16,-26 0 16,26 0-16,52 0 15,-52 0-15,-26 0 16,26 0-16,53 0 16,-27 0-16,-26 0 15,26 0-15,-26 0 16,26 0-16,-26 0 15,27 0-15,-54 0 16,27 0-16,0 0 16,0 0-16,-27 0 15,1-27-15,26 27 16,0 0-16,-27-26 16,27 26-16,0-27 15,-27 27-15,27 0 16,0-26-16,-26 26 15,26 0 1,-27 0 0,1 0-16,26 0 15,-1-27-15,1 27 0,-26-26 16,26 26-16,0 0 16,0-26-16,-1 26 15,1-27 1,-26 27-16,26-26 15,0 26-15,0-27 16,0 27-16,-27 0 16,53-26-16,-26 26 0,0 0 15,27 0-15,-1-27 16,-26 27 0,26 0-16,27-26 15,-27 26-15,-26 0 16,-26 0-16,-1-27 15,27 27-15,0 0 16,-26 0-16,-1 0 16,27-26-16,-27 26 15,1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26:49.6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0 161 0,'26'0'141,"27"0"-141,0 0 15,0 0-15,0 0 16,0 27-16,0-27 16,0 0-16,0 0 15,26 0-15,-26 26 16,0-26-16,26 0 16,-52 0-16,26 0 15,0 0-15,-27 0 16,1 0-16,-1 0 15,0 0-15,1 0 16,-1 0-16,1 0 16,-1 0-16,1 0 15,-1 27-15,1-27 16,-1 0-16,1 0 16,-1 0-16,1 0 15,-1 0 1,0 0-1,27 0-15,-26 0 16,-1 0-16,1 0 16,26 0-1,-27 0 1,27 0-16,0 0 16,0 0-16,0 0 15,0 0 1,-27 0-16,27 0 15,-26 0-15,-1 0 16,0 0-16,27 0 16,-26 0-16,-1 0 15,1 0-15,26 0 16,-27 0-16,1 0 16,-1 0-16,27 0 15,0 0-15,-27 0 16,27 0-16,-26 0 15,-1 0-15,1 0 16,26 0-16,-27 0 16,27 0-16,-27 0 15,1 0 1,26-27-16,-27 27 16,27 0-16,-26 0 15,-1 0-15,0 0 16,27 0-16,-26 0 15,-1 0-15,1 0 16,26 0-16,-27 0 16,1-26-1,26 26-15,-27 0 16,0-27-16,1 27 16,-1 0-1,27 0-15,0 0 16,-26 0-16,26-26 15,-1 26-15,1-27 16,0 27 0,27 0-16,-27 0 15,0 0-15,52 0 16,-25-26-16,-27 26 16,26 0-16,-26 0 15,0 0-15,0 0 16,-27-26-16,1 26 15,-1 0-15,1 0 16,-1 0-16,1 0 16,-1 0-1,0 0 1,1 0 0,-1-27-16,1 27 0,26 0 15,26 0-15,0 0 16,1 0-1,52 0-15,-79-26 16,26 26-16,54 0 16,-54 0-16,0 0 15,-26 0-15,-26 0 0,-1 0 16,1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30:17.7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0,'26'0'140,"54"0"-124,-1 0-16,0 0 16,27 0-16,-26 0 15,25 0-15,1 0 16,0 0-16,-53 0 16,0 0-16,26 0 15,-52 26 1,-1-26-16,1 0 15,-1 0-15,1 0 47,-1 0-31,1 0 0,-1 0-1,0 0-15,1 0 31,-1 0-31,27 0 16,-26 0-16,52 0 16,-26 0-1,26 0-15,-26 0 16,27 0-16,-27 0 16,26 0-16,0 27 15,-26-27-15,53 0 0,-26 0 16,-1 0-1,-26 0 1,53 0-16,-53 0 16,26 0-16,-26 0 15,26 0-15,1 0 16,-1 0-16,0 0 16,27 0-16,-53 0 15,26 26-15,1-26 16,-27 0-16,0 0 15,0 0-15,0 26 16,-1-26-16,28 0 16,-1 0-16,-26 27 15,26-27-15,27 0 16,-26 0-16,-1 0 16,-26 0-16,79 26 15,-52-26-15,-1 0 16,0 0-16,1 0 15,-27 0-15,0 27 16,0-27-16,-1 0 16,1 0-16,-26 0 15,26 0-15,-27 0 16,1 0-16,-1 0 16,1 0-1,-1 0 1,0 0-1,1 0 1,-1 0 15,1 0-31,-1 0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30:20.2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0,'26'0'94,"53"0"-94,1 0 15,26 0-15,-27 0 0,53 0 16,-26 0 0,26 0-16,-52 0 0,52 0 15,-53 0 1,27 0-16,-26 0 15,52 0-15,-53 0 16,80 0-16,53 0 0,-54 0 16,28 0-1,-80 0-15,52 0 16,-78 0-16,78 0 16,-78 0-16,26 0 15,-27 0-15,-26 0 16,0 0-16,0 0 15,-27 0-15,27 0 16,-26 0 0,25 0-16,-25 0 15,26 0-15,-27 0 16,27 0-16,0 0 16,0 0-16,0 0 15,0 0-15,26 0 16,-26 0-16,0 0 15,26 0-15,1 0 16,52 0-16,-79 0 16,26 0-16,1 0 15,-27 0-15,53 0 16,-27 0-16,0 0 16,-26 0-16,27 27 15,-1-27-15,-26 0 16,0 0-16,26 0 15,-52 0-15,26 0 16,-1 0-16,1 0 16,0 0-16,0 0 15,0 0-15,27 0 16,-28 0-16,28 0 16,-54 0-16,54 0 15,-1 0-15,0 0 16,1 0-16,26 0 15,-27 0-15,27 0 16,-27 0-16,-26 0 16,53 0-16,-27 0 15,27 0-15,-53 0 16,26 0-16,27 0 16,0 0-16,-53 0 15,26 0-15,54 0 16,-54 0-16,0 0 15,54 0-15,-27 0 16,-27 0-16,53 0 16,-26 0-16,-27 0 15,54 0-15,-27 0 16,52 0-16,-25 0 16,78 26-16,-105-26 15,26 0-15,-52 53 16,-1-53-16,53 0 15,-26 27-15,27-27 16,-28 0-16,-25 0 16,26 0-16,52 0 15,-78 0-15,-1 0 16,0 0-16,80 0 16,-79 0-16,25 0 15,-25 0-15,-27 0 16,26 0-16,0 0 15,-26 0-15,27 26 16,-27-26-16,0 0 16,26 0-16,27 0 15,0 27-15,26-27 16,27 0-16,-106 0 16,79 0-16,53 0 15,-26 26-15,105-26 16,-52 0-16,-27 0 15,27 0-15,105 0 16,-105 0-16,0 0 16,-53 0-16,52 0 15,27 0-15,-26 0 16,-106 0-16,106 0 16,-54 0-16,1 0 15,-80 0-15,80 0 16,-27 0-16,27 0 15,0 0-15,-80 0 16,80 0-16,0 0 16,26 0-16,80 0 15,-54 0-15,1 0 16,0 0-16,52 0 16,-52 0-16,52 0 15,1 0-15,105 0 16,-105 0-16,26 0 15,-132 0-15,105 0 16,-105 0 0,106 0-16,-1 0 15,-52 0-15,-27 0 16,-26 0-16,-53 0 16,26 27-16,-26-27 0,53 0 15,-80 0-15,-26 0 16,53 0-1,-27 0 1,27 0-16,-80 0 16,80 0-16,-53 0 15,27 0-15,-1 0 16,0 0-16,80 0 0,-80 0 16,27 0-16,-26 0 15,-27 0 1,26 0-16,0 0 15,1 0-15,26 0 16,-27 0-16,-26 0 16,0-27-16,0 27 15,-27 0-15,1 0 32,-27-26 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41:41.4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0 162 0,'26'0'141,"27"0"-141,26 0 15,-52 0-15,52 0 16,1 0-16,-1 0 15,0 0-15,-26 26 16,0-26-16,0 0 16,-26 0-16,26 0 15,-1 0-15,1 0 16,27 0-16,-27 0 16,0 0-16,-27 0 15,0 0 1,1 0-16,-1 0 15,1 0-15,-1 0 16,1 0 15,-1 0-31,1 0 16,26 0-16,0 0 16,-27 0-1,0 0 1,27 0-16,-26 0 15,26 0-15,0 0 16,0 0-16,-1 0 16,1 0-16,-26 0 15,26 0-15,0 0 16,-27 0-16,27 0 16,0 0-16,26 0 15,-26 0-15,27 0 16,-27 0-16,-1 0 15,28 0-15,-27-26 16,0 26-16,-27 0 16,27 0-16,0 0 15,26-26-15,-26 26 16,27 0-16,25-27 16,-52 27-16,-26 0 15,79-26-15,-80 26 16,1 0-16,26 0 15,-27 0-15,0 0 16,1 0-16,-1-27 16,1 27-16,-1 0 15,27 0 1,-26 0 0,-1 0-16,1 0 15,-27-26 1,26 26-16,0 0 15,1-27 1,26 27-16,-27 0 16,1 0-16,-1 0 15,1 0 1,-1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41:43.1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0 125 0,'26'0'63,"1"0"-63,26 0 15,0 0-15,26 0 16,-26 0-16,26-26 16,-26 26-16,0 0 15,0 0-15,0 0 16,0 0-16,0 0 16,0 0-16,-27 0 15,80 0-15,-79 0 16,-1 0-16,80 0 15,-80 0-15,27 0 16,53 0-16,-53-27 16,0 27-16,-27 0 15,1 0-15,26 0 16,0 0-16,0-26 16,-27 26-16,27 0 15,-27 0-15,1 0 16,26 0-16,0 0 15,0 0-15,0 0 16,-1 0-16,1 0 16,0 0-16,0 0 15,-26 0-15,-1 0 16,1 0-16,-1 0 16,0 0-16,1 0 15,-1 0-15,1 0 16,26 0-1,-27 0-15,1 0 16,-1 0-16,27 0 16,-26 0-1,-1 0-15,0 0 16,1 0-16,26 0 16,0 0-16,0 0 15,-27 0 1,1 0-16,25 0 15,1 0-15,-26 0 16,26 0 0,-27 0-16,27 0 15,0 0-15,0 0 16,0 0-16,26 0 16,-26 0-16,0 0 15,0 0-15,0 0 16,-27 0-16,27 0 15,-26 0-15,26 0 16,-27 0-16,27 0 16,0 0-16,-27 0 15,1 0-15,26 0 16,-27 0-16,1 0 16,-1 0-16,1 0 15,-1 0 1,27 0-1,0 0-15,0 0 0,0 26 16,0-26-16,26 0 16,-26 0-16,-27 0 15,1 0-15,-1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47:34.2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63 0,'52'0'250,"-25"0"-250,26 0 16,53 0-16,-53 0 16,-1 0-16,-25 0 15,26 0-15,-27 0 16,27 0-16,-26 0 16,-1 0-1,1 0-15,-1 0 16,1 0-16,-1 0 15,27 0-15,-27 0 16,1 0-16,-1 0 16,27 0-16,0 0 15,0 0 1,-27 0-16,27 0 16,0 0-16,-26 0 0,26 0 15,0 0-15,52 0 16,-78 0-16,26 0 15,0 0-15,0-27 16,0 27 0,-1 0-16,1 0 15,0 0-15,-26 0 16,26 0-16,0 0 0,0 0 16,-27 0-16,27 0 15,-27 0 1,27 0-16,27 0 15,-54 0-15,1 0 16,25 0-16,1 0 16,27 0-16,-54 0 15,27 0-15,0 0 16,-26 0 0,25 0-16,-25 0 15,26 0-15,-27 0 16,1 0-16,26 0 15,0 0-15,-27 0 16,0 0-16,27 0 16,-26 0-1,-1 0-15,27 0 16,-26 0-16,26 0 16,0 0-1,-27 0-15,27 0 16,0 0-1,-27 0-15,1 0 16,-1 0-16,1 0 16,26 0-16,-1 0 15,1 0-15,0 0 16,27 0-16,-27 0 16,0 0-16,-1 0 15,1 0-15,0 0 16,0 0-16,-26 0 15,78 0-15,-52 0 16,-26 0-16,79 0 16,-53 0-16,0 0 15,-27 0-15,27 0 16,0 0-16,0 0 16,0 0-16,26 0 15,-26 0-15,0 0 16,53 0-16,-80 0 15,80 0-15,-53 0 16,-27 0-16,27 0 16,0 0-16,0 0 15,0 0-15,0 0 16,-27 0-16,1 0 16,26 0-16,0 0 15,26 0-15,0 0 16,-26 0-16,0 0 15,0 0-15,0 0 16,0 0-16,0 0 16,-27 0-1,27 0-15,0 0 16,-26 0-16,26 0 16,-27 0-16,1 0 15,25 0-15,1 0 16,0 0-16,-26 0 15,26 0-15,-27 0 16,1 0-16,25 0 16,-25 0-16,26 0 15,0 0-15,-27 0 16,1 0-16,26 0 16,-27 0-16,27 0 15,26 0-15,-26 0 16,0 0-16,27 0 15,-28 0-15,1 0 16,0 0-16,-26 0 16,26 0-16,0 0 15,0 0-15,-1 0 16,-25 0-16,26 0 16,0 0-16,0 0 15,0 0-15,-27 0 16,27 0-16,0 0 15,0 0-15,0 0 16,-27 0-16,27 0 16,0 0-16,0 0 15,0 0-15,0 0 16,0 0-16,-27 0 16,27 0-16,0 0 15,-27 0-15,27 0 16,0 0-16,-26 0 15,26 0-15,26 0 16,-53 0-16,27 0 16,27 0-16,-54 0 15,27 0 1,0 0-16,0 0 0,-27 0 16,27 0-16,0 0 15,53 0 1,-53 0-16,-27 0 0,80 0 15,-53 27-15,27-27 16,-28 0 0,-25 0-16,26 0 0,-27 0 15,27 0 1,-26 26-16,26-26 16,0 0-16,-1 0 0,-25 0 15,-1 0-15,1 0 31,-1 0-31,1 0 16,-1 0 0,1 0-1,-1 0-15,1 0 16,-1 0 0,27 0-1,-27 0-15,1 0 16,-1 0-16,1 0 15,-1 0-15,1 0 16,-1 0-16,1 0 16,-1 0-16,27 0 15,-27 0 1,27 0-16,0 0 16,27 0-16,-27 0 15,-1 0-15,28 0 16,-27 0-16,26 0 15,-26 0-15,0 0 16,0 0-16,-27 0 16,54 0-16,-27 0 15,0 0-15,-27 0 16,80 0-16,-53 0 16,-27 0-16,80 0 15,-53 0-15,0 0 16,0 0-1,0 0-15,0 0 16,0 0-16,-1 0 16,28 0-16,-1 0 15,1 0-15,-27 0 16,52 0-16,-52 0 16,0 0-1,-26 0-15,26 0 16,-27 0-16,27 0 15,0-26-15,-27 26 16,1 0-16,26 0 16,0-27-16,0 27 15,-1 0-15,-25 0 16,26 0-16,26 0 16,-26 0-16,26 0 15,1 0-15,-54 0 16,27 0-16,0 0 15,0 0-15,26 0 16,-26 0-16,0 0 16,27 0-16,-27-26 15,-1 26-15,-25 0 16,26 0-16,0 0 16,0 0-16,-27 0 15,27 0-15,0 0 16,-27 0-16,27 0 15,0 0-15,0 0 16,0 0-16,26 0 16,-26 0-16,0 0 15,0 0-15,27 0 16,-27 0-16,-1 0 16,28 0-16,-54 0 15,27 0-15,27 0 16,-28 0-16,-25 0 15,-1 0-15,80 0 16,-53 0-16,27 0 16,-28 0-16,28 0 15,-27 0-15,26 0 16,0 0-16,1 0 16,26 0-16,-27 0 15,0 0-15,-52 0 16,52 0-16,-26 0 15,0 0-15,0 0 16,0 0-16,0 0 16,26 0-1,-26 0-15,0 0 16,26 0-16,27 26 16,-53-26-16,27 0 15,-28 0-15,1 0 16,0 0-16,0 0 15,-26 0-15,26 0 16,0 0-16,-27 27 16,27-27-16,0 0 15,-27 0-15,27 0 16,-26 0-16,26 0 16,-27 26-16,27-26 15,0 0-15,0 0 16,0 0-16,0 0 15,0 0-15,-1 0 16,-25 0 0,-1 0-16,27 0 15,-26 0-15,-1 0 16,-26 27 0,53-27-16,0 0 0,-27 0 15,27 0-15,0 0 16,0 0-16,0 0 15,27 0-15,-28 0 16,1 0-16,27 0 16,-27 0-16,26 0 15,-26 0 1,0 0-16,-27 0 16,1 0-16,26 0 0,0 0 15,79 0-15,-79 0 16,0 0-1,26 0-15,-26 0 16,741 26 93,-741-26-109,-27 0 16,27 0-16,-26 0 16,25 27-16,-25-27 15,-1 0-15,27 0 16,0 0-16,0 0 16,0 0-16,26 0 15,-26 0-15,80 0 16,-28 0-16,-25 0 15,52 0-15,-53 0 16,54 0-16,-27 0 16,52 0-16,-52 0 15,0 0-15,53 0 16,-53 0-16,26 0 16,-53 0-16,-26 0 15,0 0-15,26 0 16,-26 0-16,27 0 15,-27 0-15,-27 0 16,27 0-16,-26 0 31,-1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56:06.6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0 133 0,'80'0'125,"-27"0"-109,26 0-16,-26 0 15,0 0-15,26 0 16,-52 0-1,26 0-15,-27 0 0,27 0 16,-26 0-16,25 0 16,-25 0-16,26 0 15,-27 0-15,1 0 16,-1 0-16,27 0 16,-26 0-1,-1 0-15,0 0 16,1 0-16,-1 0 0,1 0 15,-1 0-15,27 0 16,-26 0 0,-1 0-1,1 0 1,-1 0-16,27 0 16,-27 0-16,1 0 15,-1 0-15,1 0 16,26 0-16,0 0 15,0 0 1,-1 0-16,1 0 16,27 0-16,-27 0 15,26 0-15,0 0 16,1 0-16,-27 0 16,79 0-16,-53 0 15,1 0-15,52 0 16,-105 0-16,25 0 15,54 0-15,-26 0 16,-1 0-16,0 0 16,1 0-16,26 0 15,-53 0-15,26 0 16,0 0-16,-26 0 16,27 0-16,-54 0 15,27 0-15,0 0 16,0 0-16,0 0 15,0 0 1,-27 0-16,27 0 16,0 0-16,-27 0 15,54 0-15,-54 0 16,1 0-16,26 0 16,-1 0-16,1 0 15,0 0-15,0 0 16,27 0-16,-54 0 15,53 0-15,-26 0 16,0 0-16,0 0 16,0 26-16,0-26 15,0 0-15,-27 0 16,27 0-16,0 0 16,0 0-16,0 0 15,26 0-15,27 0 16,-26 0-16,-1 0 15,0 0-15,1 0 16,26 0-16,-27 0 16,27 0-16,-27 0 15,27 0-15,-53 0 16,26 0-16,-26 0 16,27 0-16,-27 0 15,-1 0-15,1 0 16,0 0-16,0-26 15,27 26-15,-1 0 16,53 0-16,-26-27 16,-27 27-16,27 0 15,0 0-15,26 0 16,-52 0-16,-1 0 16,1 0-16,-28 0 15,1 0-15,-26 0 16,26 0-16,0 0 15,0 0-15,26 0 16,-26 0 0,0 0-16,0 0 15,26 0-15,-52 0 16,52 0-16,-53 0 16,27 0-16,0 0 15,-26 0 1,-1 0-16,1 0 15,25 0-15,1 0 16,0 0-16,27 0 16,26 0-16,-1 0 15,-25 0-15,-1 0 16,0 0-16,1 0 16,26 0-16,0-26 15,-27 26-15,27 0 16,52-27-16,-52 27 15,53 0-15,-80 0 16,80 0-16,26 0 16,-26 0-16,0 0 15,0 0-15,-27 0 16,-26 0-16,26 0 16,-26 0-16,26 0 15,-52 0 1,-1 0-16,27 0 0,-80 0 15,27 0-15,0 0 32,-26 0-32,-1 0 15,27 0-15,0 0 0,0 0 16,26 0-16,0 0 16,-26 0-1,0 0-15,0 0 16,-26 0-16,-1 0 15,27 0 1,0-26-16,0 26 0,0 0 16,79 0-16,-53 0 15,27 0 1,-79 0-16,79 0 16,-27 0-16,27 0 15,-27 0-15,1 0 16,-1 0-16,0 0 15,-26 0-15,53 0 16,-27 0-16,1 0 16,26 0-16,-1 0 15,-25 0-15,-1 0 16,1 0-16,-54 0 16,27 0-16,0 0 15,-27 0-15,1 0 16,-1 0-16,27 0 15,0 0-15,-26 0 16,52 0-16,-26 0 16,0 0-16,0-27 15,0 27-15,0 0 16,-27 0-16,27 0 16,0 0-16,79 0 15,-79 0-15,26 0 16,-26 0-16,53 0 15,26 0-15,-52 0 16,26 0-16,-1 0 16,1 0-16,27 0 15,-28 0-15,28 0 16,105 0-16,-79 0 16,-1 0-16,-78 0 15,131 0-15,1 0 16,-80 0-16,27 0 15,-53 0-15,0 0 16,-27 27-16,27-27 16,0 0-16,53 0 15,-54 0-15,-25 0 16,52 0-16,-79 0 16,53 0-16,-27 0 15,27 0-15,0 0 16,-27 0-16,1 0 15,25 0-15,-52 0 16,53 0-16,-26 0 16,-1 0-16,27 0 15,0 0-15,26 0 16,-26 0-16,-27 0 16,53 26-16,-79-26 15,27 0-15,-1 0 16,-26 0-16,79 0 15,-79 0-15,27 0 16,-1 0-16,-26 0 16,-27 0-16,1 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56:10.9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0 198 0,'0'-27'47,"53"27"-32,-1 0 1,1 0-16,27 0 16,52 0-16,-53 0 15,54 0-15,-27 0 16,-27 0-16,53 0 15,-52 0-15,-1 0 16,-26 0-16,26 0 16,-26 0-16,0 0 15,0 0-15,0 0 16,0 0-16,0 0 16,26 0-16,0 0 15,1 0-15,-27 0 16,53 0-16,-80 0 15,27 0-15,0 0 16,-27 0-16,27 0 16,0 0-16,27 0 15,-28 0-15,1 0 16,-26 0-16,26 0 16,0 0-16,-27 0 15,27 0-15,0 0 16,0 0-16,0 0 15,26 0-15,27 0 16,-27 0-16,1 0 16,-1 0-16,-26 0 15,26 0-15,-26 0 16,0 0-16,0 0 16,27 0-16,-28 0 15,28 0-15,26 0 16,0 0-16,-27 0 15,0 0-15,27 0 16,0 0-16,-27 0 16,-26 0-16,27 0 15,-27 0-15,-1 0 16,1 0 0,0 0-16,27 0 15,-27 0-15,-1 0 0,28 0 16,-27 0-16,53 0 15,-80 0-15,27 0 16,-27 0-16,27 0 16,27 0-1,-27 0-15,26 0 16,27 0-16,-27 0 16,-26 0-16,27 0 0,-28 0 15,1 0-15,27 0 16,-27 0-16,0 0 15,26 0 1,0 0-16,1 0 16,52 0-16,-53 0 15,1 0-15,52 0 16,-26 0-16,-53 0 0,26 0 16,-26 0-1,0 0-15,0 0 16,26 0-16,-52 0 15,52 0-15,0 0 16,-26 0-16,53 0 16,-26 0-16,-27 0 15,-1 0-15,28 0 16,-54 0-16,1 0 16,-1 0-16,27 0 15,-26 0-15,-1 0 16,0 0-16,1 0 15,-1 27 1,1-27 0,-1 0-16,1 0 15,-1 0-15,1 0 16,-1 0 0,1 0-16,-1 0 15,27 0-15,0 0 16,0 0-16,-27 0 15,80 0-15,-53 0 16,53 0-16,-53 26 16,26-26-16,-26 0 15,-26 0-15,-1 0 16,0 0-16,1 0 16,-1 0-16,1 0 15,26 0-15,0 0 16,0 0-16,-1 0 15,1 0-15,0 0 16,-26 0-16,26 0 16,-27 0-16,1 0 15,26 0-15,-27 0 16,27 0-16,0 0 16,0 0-16,26 0 15,-26 0-15,26 0 16,1 0-16,-1 0 15,-26 0-15,26 0 16,-26 0-16,53 0 16,-53 0-16,-26 0 15,25 0-15,1 0 16,27 0-16,-27 0 16,53 0-16,-27 0 15,-26 0-15,0 0 16,0 0-16,0 0 15,-1 0 1,-25 0-16,-1 0 16,27 0-16,0 27 15,0-27-15,0 0 16,-26 0 0,25 0-16,28 0 15,-27 0-15,0 0 16,0 0-16,-1 0 15,28 0-15,-27 0 16,26 0-16,-26 0 16,26 0-16,-26 0 15,0 0-15,27 0 16,-27 0-16,-1 0 16,1 0-16,0 0 15,0 0-15,27 0 16,-54 0-16,53 0 15,-26 0-15,27 0 16,-1 0-16,27 0 16,-80 0-1,80 0-15,-26 0 0,-27 0 16,-1 0-16,28 0 16,-27 0-16,0 0 15,0 0-15,-1 0 16,-25 0-1,-1 0-15,1 0 16,-1-27-16,27 27 16,0 0-1,0 0-15,-26 0 16,25 0-16,1 0 16,-26 0-16,26 0 15,0 0 1,-27 0-1,27 0 1,-27 0-16,1 0 0,-1 0 16,27 0-16,-26 0 15,-1 0-15,1-26 16,26 26-16,0 0 31,-1 0-31,1-27 16,0 27-16,27 0 15,25-26-15,-25 26 0,-27-27 16,0 27-16,53 0 16,-54-26-16,1 26 15,27 0 1,26-27-16,-27 27 16,0 0-16,1 0 15,-27 0-15,26 0 16,27 0-16,-27 0 15,1-26-15,-1 26 16,-26 0-16,26 0 16,27 0-16,-53 0 15,0 0-15,26 0 16,-26 0-16,-26 0 16,26 0-1,-27 0-15,0 0 16,27 0-16,-26 0 15,-1 0-15,1 0 16,26 0-16,-27 0 16,27 0-16,-26 0 15,-1 0-15,80 0 16,-80 0-16,27 0 16,0 0-16,26 0 15,27 0-15,-26 0 16,-27 0-16,-27 0 15,53 0-15,-52 0 16,79 0-16,-53 0 16,26 0-16,-53 0 15,54 0-15,-1 0 16,1 0-16,-27 0 16,26 0-16,0 0 15,-26 0-15,79 0 16,-79 0-16,27 0 15,-1 0-15,1 0 16,-1 0-16,27 0 16,-27 0-16,0 0 15,-26 0-15,0 0 16,-26 0-16,26 0 16,0 0-1,-27 0-15,27 0 16,-27 0-16,27 0 15,27 0-15,-27 0 16,0 0-16,26 0 16,-26 0-16,26 26 15,-26-26-15,0 0 16,0 27-16,0-27 16,-27 0-16,1 0 15,26 0 1,-27 26-16,1-26 15,-1 0-15,27 0 16,0 0 0,-27 0-1,1 0-15,-27 27 157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29:46.0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0,'0'-26'47,"27"26"16,52 0-48,27 0-15,-27 0 16,27 0-16,27 0 15,-54 0-15,0 0 16,-52 0-16,52 0 16,-26 0-16,0 0 15,-27 0-15,27 0 16,-26 0 0,26 0-16,-27 0 15,1 0 1,-1 0-16,1 0 15,-1 0 17,1 0-32,-1 0 15,0 26 1,1-26-16,-1 0 16,1 0 15,-1 0-31,1 0 15,26 0-15,-27 0 0,1 0 16,25 0 0,-25 0-16,-1 0 15,1 0 1,-1 0-16,27 0 16,-26 0-16,-1 0 15,27 0-15,-26 0 16,25 0-16,1 0 15,-26 0-15,-1 0 16,27 0 0,-26 0-16,-1 0 15,1 0 1,-1 0-16,27 0 16,0 0-16,0 0 15,26 0-15,-52 0 16,52 0-16,-26 0 15,-27 0-15,27 0 16,0 0-16,-26 0 16,-1 0-16,27 0 15,-27 0-15,1 0 16,-1 0-16,27 0 16,-26 0-16,-1 0 15,1 0-15,-1 0 16,1 0-1,-1 0-15,1 0 16,-1 0-16,53 0 16,1 0-16,-1 0 15,-26 0-15,0 0 16,-27 0-16,27 0 16,0 0-16,0 0 15,0 0 1,0 0-16,0 0 15,0 0-15,0 0 16,0 0-16,-27 0 16,27 0-16,-27 0 31,1 0-31,-1 0 16,1 0-16,-1 0 15,1 0-15,-1 0 16,27 0-16,0 0 15,26 0-15,-26 0 16,0 0-16,53 0 16,-27 0-16,1 0 15,-1 0-15,-26 0 16,0 0-16,-26 0 16,25 27-16,1-27 15,-26 0 1,26 0-16,-27 0 15,27 0-15,26 0 16,-26 0-16,27 0 16,-27 0-16,0 0 15,-27 0-15,27 0 16,-27 0-16,1 0 16,-1 0-1,1 0-15,-1 0 16,1 0-16,-1 0 15,27 0-15,-26 0 16,25 0-16,28 0 16,-54 0-16,54 0 15,-27 0-15,0 26 16,-27-26-16,0 0 16,1 0-16,-1 0 46,1 0-30,26 0 0,0 0-1,0 0-15,-1 0 16,1 0-16,-26 0 16,-1 0-16,1 0 15,-1 0-15,1 0 16,-1 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32:15.4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0,'26'0'125,"27"26"-109,0-26-16,0 27 15,0-27-15,0 0 16,0 26-16,26-26 16,-52 0-16,26 27 15,0-27-15,26 26 16,-53-26-16,27 27 16,0-27-16,0 26 15,0-26-15,0 0 16,26 0-16,-26 26 15,-26-26-15,26 27 16,-27-27-16,1 0 16,-1 0-16,0 0 15,1 0-15,-1 26 16,1-26 0,-1 0-16,27 0 15,-26 27 1,26-27-16,26 0 15,-26 0-15,-27 0 16,27 0-16,0 0 16,-26 26-16,-1-26 15,1 0-15,25 0 16,-25 0-16,26 0 16,-27 0-16,1 0 15,26 0-15,-27 0 16,27 0-16,0 0 15,0 0-15,0 0 16,0 0-16,26 0 16,-26 0-16,26 0 15,-26 0-15,27 0 16,-27 0-16,0 0 16,26 0-16,0 0 15,-26 0-15,79 0 16,-105 0-16,52 0 15,-52 0-15,79-26 16,-27 26-16,0 0 16,-26 0-16,27-27 15,25 27 1,-25 0-16,-1 0 16,-52 0-16,52 0 15,27-53-15,-53 53 0,26 0 16,27 0-16,0 0 15,-80 0 1,54 0-16,-1 0 16,-26 0-16,26 0 15,1 0-15,-27 0 16,52 0-16,-78 0 16,26 0-16,53 0 0,-27 0 15,0 0 1,1 0-16,-27 0 15,26 0-15,27 0 16,-80 0-16,80 0 16,-53 0-16,27 0 15,-1 0-15,-26 0 16,26 0-16,1 0 16,-28 0-16,28 0 15,26 0-15,-27 0 16,-52 0-16,-1 0 15,80 0-15,-27 0 16,1 0-16,-1 0 16,-26 0-16,-27 0 15,54 0-15,-27 0 16,26 0-16,0 27 16,27-27-16,-79 0 15,78 0-15,-25 0 16,-27 0-16,26 0 15,-26 0-15,-26 0 16,52 0-16,-26 0 16,0 0-1,0 0-15,-27 0 16,1 0-16,25 0 16,1 0-16,0 0 15,0 0 1,-26-27-16,-1 27 15,27-26-15,0 26 16,0 0-16,0-26 16,0-1-16,0 27 15,26-26-15,-26 26 16,26-27-16,1 27 16,-27-26-16,0 26 15,52 0-15,-52-27 16,27 27-16,-27 0 15,26 0-15,-26 0 16,0 0-16,0 0 16,26 0-16,-26 0 15,0 0-15,0 0 16,-27-26 0,1 26-16,-1 0 15,1 0 1,-1 0 15,1 0-15,-1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10:33.3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1901 0,'53'26'78,"53"1"-78,0-1 16,79 1-16,-26 26 16,79-27-16,-27-26 15,54 53-15,-27-26 16,185 26-16,-211-27 15,106 27-15,-80-27 16,185 54-16,-211-27 16,132-27-16,-133 27 15,160-53-15,-107 26 16,-52-26-16,26 0 16,-79 0-16,105 53 15,1-53-15,105 0 16,-105 0-16,158 0 15,-105 0-15,-54 0 16,1 0-16,26 27 16,79-27-16,-105 0 15,-159 0-15,106 0 16,-54 0-16,54 0 16,53 0-16,-80 0 15,26 0-15,54 0 16,-159 0-16,185 0 15,-27 0-15,-78 0 16,78 0-16,1 0 16,105-53-16,-52 53 15,-107 0-15,160 0 16,-107-27-16,-25 27 16,78 0-16,-52-52 15,-107 52-15,80-27 16,-79-26-16,106 53 15,-80-26-15,-26 26 16,0-27-16,-27 27 16,27 0-16,-1-26 15,28-27-15,25 53 16,-26-27-16,-26 27 16,-53-26-16,79 26 15,27-53-15,-53 53 16,-27 0-16,27-26 15,52 26-15,-78-27 16,78 1-16,1-27 16,-27 26-16,-26 1 15,-27-27-15,0 26 16,-52 27-16,-1-52 16,-26 25-1,53-26-15,-27 27 0,1-54 16,26 1-16,79 0 15,-53-27-15,0 53 16,-52-53-16,-27 53 16,132-79-1,-132 79-15,0 26 16,0-25-16,-27-1 0,1 0 16,-27 26-16,0 1 15,0-1-15,0 1 16,0-1-1,0 1-15,-27-1 16,1 1 0,-27-27-16,26 27 15,-26-27-15,0 0 16,0 0-16,-79 0 16,53 0-16,-53 0 15,-54-26-15,80 52 16,1 1-16,-54 26 15,-106-27-15,159 27 16,-185 0-16,27 0 16,-1 0-16,27-53 15,-26 53-15,-54 0 16,-158 0-16,264 0 16,-264 0-16,53 0 15,105 0-15,1 0 16,-54 0-16,54 0 15,52 0-15,53 0 16,-52 0-16,-1 0 16,-105 0-16,105 0 15,-52 0-15,132 0 16,-186 27-16,159-27 16,-105 0-16,185 26 15,-186-26-15,1 0 16,237 27-16,-237-27 15,79 0-15,79 26 16,-53-26-16,1 0 16,-28 53-16,28-53 15,-1 0-15,0 0 16,-26 27-16,-185-27 16,158 0-16,54 0 15,-54 53-15,53-53 16,-158 26-16,53-26 15,184 0-15,-158 0 16,80 0-16,-160 0 16,212 0-16,-52 0 15,-213 0-15,160 0 16,52 0-16,-26 0 16,26 53-16,54-53 15,-54 0-15,53 0 16,27 26-16,0 1 15,79-27-15,-27 0 16,1 26-16,0 1 16,52-1-16,-26 1 15,27-1-15,-27 1 16,26-1-16,-26 1 16,1-1-16,-28 0 15,1 1-15,-27 26 16,53 0-16,-26-27 15,-1 1-15,-26 52 16,27-52-16,0 25 16,-54-25-16,1-1 15,53 27-15,-54 0 16,81-26-16,-28-1 16,1 27-16,26-27 15,-53 1-15,80 26 16,-27-27-16,26 1 15,1 26-15,-27-27 16,53 1-16,0 26 16,-27-27-16,27 0 31,-26-26-31,26 27 62,26 26-46,-26-27-16,80 27 16,131 0-16,-78 26 15,-80-79-15,132 53 16,79 0-16,1-26 16,105 79-16,-79-80 15,80 53-15,-107-79 16,80 53-16,-185-53 15,53 0-15,52 0 16,-158 0 0,27 0-16,-81 0 0,1 0 15,0 0-15,-26-26 16,26-27-16,0 27 16,-27-27-16,27 0 15,26-53-15,27 53 16,-53-26-1,26 52-15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36:49.5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8784 132 0,'79'0'234,"-26"0"-234,27 0 16,-27 0-16,52 0 15,-78 0-15,79 0 16,-53 0 0,0 26-16,-27-26 15,0 27-15,1-27 0,26 0 16,-27 0-16,27 0 16,-26 0-16,26 0 15,-1 0 1,54 0-16,-26 0 15,-27 0 1,0 0-16,-27 0 16,27 0-16,-27 0 15,1 0-15,-1 0 16,1 0-16,26 0 16,0 0-16,-27 0 15,27 0-15,0 26 16,0-26-16,-27 0 15,27 0-15,-26 27 16,26-27-16,-27 0 0,27 0 16,0 0-1,0 0 1,0 0-16,-27 0 16,27 0-16,53 0 15,-53 0 1,26 0-16,-26 0 15,0 0-15,0 0 16,26 0-16,27 0 16,-53 26-16,53-26 15,-80 0-15,54 0 16,-27 53-16,0-53 16,-1 0-16,1 0 15,0 0-15,0 0 16,-26 0-16,78 0 15,-78 0-15,-1 0 16,27 0-16,0 0 16,0 0-16,0 0 15,0 27-15,26-27 16,-26 0-16,0 0 16,27 0-16,-28 0 15,28 0-15,-54 0 16,27 0-16,27 0 15,-27 0-15,-1 0 16,1 0-16,0 0 16,27 0-16,-27 0 15,-1 0-15,1 0 16,0 0-16,0 0 16,0 0-16,0 0 15,26-27-15,-26 27 16,0-26-16,27 26 15,-27-27-15,-1 27 16,1-26-16,0 26 16,0 0-16,0 0 15,0 0-15,0 0 16,0 0-16,0 0 16,26 0-1,-26 0-15,0 0 16,0 0-16,0 0 15,0 0-15,0 0 16,0 0-16,26 0 16,0 0-16,-26-27 15,0 27-15,27 0 16,-28 0-16,54-26 16,-79 26-16,79 0 15,-53 0-15,-1-27 16,1 27-16,-26 0 15,-1 0 1,27 0-16,-26 0 16,-1 0-16,1 0 15,-1 0-15,27 0 16,0 0-16,0 0 16,-27 0-16,54 0 15,-27 0-15,-1 0 16,28 0-16,-27 0 15,0 0-15,0 0 16,-1-26 0,81 26-16,-80 0 15,26 0-15,-26 0 16,0 0-16,-27 0 16,1 0-16,79 0 15,-53 0 1,-27 0-16,27 0 15,-27 0 1,1 0-16,-1 0 16,1 0-1,-1 0 1,1 0-16,-1 0 16,1 0-16,-1 0 15,1-27 1,-1 27-1,0 0-15,1 0 16,-1 0 0</inkml:trace>
  <inkml:trace contextRef="#ctx0" brushRef="#br0" timeOffset="2435">0 0 0,'53'0'78,"26"0"-78,0 0 16,-26 0-16,80 0 15,-27 0-15,52 0 16,1 0-16,-27 26 16,-26-26-16,53 0 15,-27 0-15,-26 0 16,26 0-16,27 0 16,-53 0-16,53 0 15,-54 0-15,1 0 16,53 0-16,-53 0 15,0 0-15,0 0 16,-27 0-16,27 0 16,-27 0-16,1 0 15,-1 0-15,-26 0 16,26 0-16,27 26 16,-53-26-16,26 0 15,-26 0-15,27 0 16,25 0-16,-52 0 15,27 0-15,26 0 16,-1 0-16,-25 0 16,52 0-16,-53 0 15,1 0-15,52 0 16,-53 0-16,-26 0 16,53 0-16,27 0 15,-54 0-15,-26 0 16,26 0-16,-26 0 15,26 0-15,27 0 16,-79 0-16,105 0 16,-53 27-16,1-27 15,52 0-15,-53 0 16,1 0-16,26 0 16,-27 0-16,0 0 15,27 0-15,27 0 16,-54 0-16,0 0 15,27 0-15,-79 0 16,78 0-16,-25 0 16,-1 0-16,-26 0 15,26 0-15,-26 0 16,0 0-16,0 0 16,-26 0-16,-1 0 15,1 0 1,-1 0-16,1 0 15,-1 0 1,0 0-16,1 0 16,-1 0-1,1 0-15,-1 0 16,54 0-16,-54 0 16,27 0-16,-27 0 15,27 0-15,0 0 16,-26 0-16,-1 0 15,1 0-15,-1 0 16,1 0 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39:09.6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88 0,'26'0'141,"-26"-26"-110,27 26 47,25 0-78,1 0 16,0-27-16,-26 27 15,26 0-15,0 0 32,-27 0-17,1 0-15,-1 0 16,0 0-16,27 0 16,-53-26-16,27 26 0,26 0 15,-27 0-15,1 0 16,-1 0-1,1 0-15,-1 0 16,0 0-16,1 0 16,-1 0-16,1 0 15,-1 0 1,1 0-16,-1 0 16,1 0-16,-1 0 15,27 0-15,0 0 16,0 0-16,0 0 15,-27 0-15,1 0 16,26 26-16,52 1 16,-52-27-16,27 26 15,-54-26-15,27 0 16,0 0 0,-26 27-16,-1-27 15,0 0-15,27 0 16,0 0-16,-26 0 15,26 0 1,-27 0-16,1 0 16,25 0-16,1 0 15,0 0 1,0 0-16,0 26 16,0-26-16,0 0 15,0 26-15,-27-26 16,1 0-1,-1 0-15,1 0 32,-1 0-32,1 0 15,-1 0-15,1 0 16,-1 0-16,0 0 16,27 0-16,0 0 15,27 0-15,26 0 16,-54 0-16,28 0 15,-27 0-15,26 0 16,-26 0-16,26 0 16,-26 0-16,-26 0 15,26 0-15,0 0 16,-27 0-16,27 0 16,-27 0-16,27 0 15,27 0-15,-27 0 16,26 0-16,-53 0 15,54 0-15,-1 0 16,-26 0-16,27 0 16,25 0-16,-25 0 15,-1 0-15,0 0 16,1 0-16,26 0 16,-27 0-16,-26 0 15,26 0-15,-26 0 16,27 0-16,-1 0 15,27 0-15,-80 0 16,27 0-16,53 0 16,-27 0-16,1 0 15,-1 0-15,1 0 16,-28 0-16,28 0 16,26 0-16,-27 0 15,-26 0-15,0 0 16,0 0-16,26 0 15,-26 0-15,0 0 16,-27 0-16,1 0 16,-1 0-1,1 0 1,-1 0 0,1 0-1,-1 0 16,1 0-15,-1 0 0,1 0-16,-1 0 31,1 0-31,-1 0 16,0 0-1,1 0 1,-1 0 15,1 0-15,-1 0-1,-26-26-15,53 26 0,-26 0 16,-1 0-16,1 0 16,25-26-16,-25 26 15,-1 0 16,1 0-31,-1-27 16,1 27-16,-1 0 16,1 0 46,-1 0-31,1-26-15,-1 26-16,1 0 16,-1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40:29.8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0,'53'0'125,"0"0"-110,0 0-15,0 0 16,0 0-16,26 0 16,1 0-16,-27 0 15,26 0-15,27 0 16,-80 0-16,27 0 15,53 0-15,-27 0 16,1 0 0,-1 0-16,-26 0 15,26 27-15,-26-27 0,53 0 16,-26 0-16,-1 0 16,-26 0-16,0 0 15,0 0-15,-27 0 16,1 26-16,-1-26 15,1 0 1,-1 0-16,0 0 16,27 27-16,0-27 0,0 0 15,0 0 1,0 0 0,0 26-16,0-26 15,0 0-15,0 0 16,0 0-16,26 27 15,-26-27-15,0 0 16,26 0-16,-26 0 16,26 0-16,-26 0 0,27 0 15,-27 0 1,53 0-16,-27 0 16,0 0-16,-26 0 15,53 0-15,0 0 16,0 0-16,26 0 15,-26 0-15,53 0 16,-1 0-16,-78 0 16,78 0-16,133 0 15,-132 0-15,53 0 16,-53 0-16,-1 0 16,-25 0-16,25 0 15,-78 0-15,79 0 16,-1 0-16,-78 0 15,78 0-15,107 0 16,-80 0-16,-105 0 16,78 0-16,-78 0 15,26 0-15,26 0 16,-26 0-16,52 0 16,-25 0-16,-27 0 15,-1 0-15,-25 0 16,-1 0-16,1 0 15,-1 0-15,-26 0 16,0 0-16,0 0 16,0 0-16,-1 0 15,-25 0-15,26 0 16,26 0-16,-26 26 16,0-26-16,0 0 15,-27 0-15,27 0 16,0 0-16,-26 0 15,-1 0-15,1 0 16,-1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41:51.4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0,'53'0'125,"26"0"-125,27 0 15,0 0-15,0 0 16,52 0-16,-25 0 16,52 0-16,-106 0 15,80 0-15,106 0 16,-80 0-16,-79 0 16,52 0-16,107 27 15,-80-27-15,-26 26 16,-27-26-16,27 27 15,53-27-15,-80 52 16,27-52-16,0 27 16,-27-27-16,27 0 15,-54 0-15,28 0 16,-27 0-16,-27 0 16,53 0-16,-52 0 15,-1 0-15,0 0 16,27 0-16,-26 0 15,-1 0-15,0 0 16,-26 0-16,27 0 16,-28 0-16,-25 0 15,-1 0-15,1 0 16,-1 0 0,1 0-1,-1 0 1,1 0-16,26 0 15,-27 0-15,27 0 16,0 0-16,-27 0 16,80 0-1,-53 0-15,0 0 16,26 0-16,1 0 0,-27 0 16,0 0-16,0 0 15,-27-27-15,0 27 16,1 0-1,-1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41:53.2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0 169 0,'0'-26'109,"53"26"-93,26-27-16,1 27 16,26 0-16,-1 0 15,107 0-15,-53 0 16,52 0-16,-52 0 16,0 0-16,106 0 15,-27 0-15,-27 0 16,1 0-16,-53 0 15,-53 0-15,52 0 16,80 0-16,-79 0 16,-53 0-16,-53 0 15,79 0-15,-26 0 16,-27 0-16,27 0 16,-26 0-16,-1 0 15,-26 0-15,0 0 16,26 0-16,-26 0 15,27 0-15,-1 0 16,-53 0 0,54 0-16,-1 0 0,0 0 15,54 0-15,26 0 16,-54 0-16,28 0 16,105 0-16,-79 0 15,26 0-15,-106 0 16,27 0-16,106 0 15,-107-26 1,28 26-16,-54 0 0,53 0 16,-26 0-16,27 0 15,-28 0-15,-25 0 16,78 0 0,-25 0-16,26 0 15,-80 0-15,80 0 16,-27 0-16,27 0 15,-53 26-15,105-26 0,-79 53 16,27-53-16,-26 0 16,-28 0-1,28 0-15,-28 0 16,54 0-16,-79 0 16,-27 0-16,79 0 15,27 26-15,-80-26 16,53 0-16,-105 0 15,105 0-15,-53 0 16,80 0-16,-106 0 16,79 27-16,-79-27 15,27 0-15,-1 0 16,0 0-16,1 0 16,26 0-16,-27 0 15,27 0-15,53 0 16,-1 0-16,-25 26 15,25-26-15,1 0 16,-53 0-16,53 0 16,-54 0-16,107 27 15,-106-27-15,26 0 16,-79 0-16,53 0 16,26 0-16,-52 0 15,26 0-15,-1 0 16,-25 0-16,-27 0 15,26 0-15,0 0 16,1 0-16,26 0 16,-53 0-16,-27 0 15,27 0-15,-27 0 16,27 0-16,-26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41:55.5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0,'26'0'110,"27"0"-110,26 0 15,1 0-15,-1 0 16,27 0-16,0 0 16,-53 0-16,79 0 15,-26 0-15,0 0 16,26 0-16,27 0 16,-27 0-16,-26 0 15,26 0-15,-26 0 16,26 0-16,27 0 15,-53 0-15,26 26 16,27-26-16,-80 0 16,80 0-16,-27 0 15,-26 0-15,53 53 16,-27-53-16,-26 0 16,106 0-16,-54 0 15,-78 0-15,78 0 16,1 0-16,-27 0 15,27 0-15,53 0 16,-80 0-16,-26 0 16,53 0-16,0 0 15,-27 0-15,27 0 16,52 0-16,-52 0 16,-53 0-16,53 0 15,26 0-15,-26 0 16,-1 0-16,-78 0 15,-1 0-15,53 0 16,27 27-16,-80-27 16,1 0-16,52 0 15,-53 0-15,1 0 16,26 0-16,-27 0 16,0 0-16,1 0 15,-1 0-15,27 0 16,-27 0-16,1 0 15,-1 0-15,1 0 16,25 0-16,-52 0 16,27 0-16,25 0 15,-25 0-15,-27 0 16,53 0-16,-27 0 16,0 0-16,1 0 15,-1 0-15,27 0 16,-27 0-16,1 0 15,26 0-15,-1 0 16,-25 0-16,-1 0 16,0 0-16,1 0 15,26 0-15,-27 0 16,0 0-16,1 0 16,-1 0-16,-26 0 15,79 0-15,-52 0 16,52 0-16,-53 0 15,27 0-15,27 0 16,-54 0-16,27 0 16,26 0-16,-53 0 15,54 0-15,-27 0 16,-27 0-16,53 0 16,-26 0-16,-27 0 15,54 0-15,-27 0 16,-1 0-16,1 0 15,53 0-15,-27 0 16,-26 0 0,53 0-16,-27 0 15,53 0-15,-26 0 0,-27 0 16,-26 0-16,53 0 16,-53 0-16,53 0 15,-1 0-15,-78 0 16,-1 0-16,0 0 15,-26 0 1,0 0-16,27 0 16,25 0-16,54 0 0,-79 0 15,-54 0-15,53 0 16,27-27-16,-26 27 16,-27 0-1,26 0-15,27 0 16,-53 0-16,0 0 15,-27 0-15,1 0 0,-1 0 16,0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43:06.1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1033 2516 0,'53'0'94,"26"0"-94,27 0 15,0-27-15,0 27 16,105-26-16,-158 26 0,106 0 15,158 0 1,-158 0-16,0 0 16,-80 0-16,186 0 15,-106 0-15,-54 0 16,54 0-16,-26 0 16,-28 0-16,28 0 15,-28 0-15,28 0 16,-54 0-16,1 0 15,-1 0-15,80 0 16,-54 0-16,1 0 16,-26 0-16,-1 0 15,27 0-15,0 0 16,-27 0-16,27 0 16,-53-27-16,26 27 15,1 0-15,-27 0 16,26 0-16,0-26 15,54 26-15,-54 0 16,0 0-16,27 0 16,-26 0-16,-1 0 15,0 0-15,1-27 16,25 27-16,-52 0 16,0-26-1,-26 26-15,26-27 16,0 27-16,-27-26 15,1 0-15,25-1 16,-52 1-16,53-1 16,-26 27-16,-27-26 15,26-1-15,27-26 16,-53 27-16,27-1 16,-1-52-16,1 26 15,25 0-15,-25-53 16,-1 1-16,-26 52 15,27 0-15,-27-53 16,0 26-16,26-25 16,-26 52-16,0-27 15,0 27-15,0 1 16,-26-28-16,-1 27 16,1-26-16,-1 26 15,1 0-15,0-26 16,-1 26-16,-26 26 15,27-26-15,-1 27 16,1 26-16,-27-27 16,0-25-16,27 25 15,-27 1-15,0 26 16,0-27-16,0 1 16,0-1-16,0 1 15,-26-1-15,26 1 16,0-1-16,0 27 15,-26-53-15,26 27 16,0 26-16,0-26 16,0 26-16,-53-27 15,80 27-15,-1 0 16,-52 0-16,26 0 16,0 0-16,-26 0 15,26 0-15,-27 0 16,-26 0-16,53 0 15,-26 0-15,26 0 16,-26 0-16,26 0 16,-26 0-16,26 0 15,-27 0-15,1 0 16,26 0-16,-26 0 16,26 0-16,0 0 15,0 0-15,0 0 16,-26 0-16,26 0 15,0 27-15,0-27 16,0 0-16,0 0 16,0 26-16,0-26 15,0 26-15,-26-26 16,26 0 0,0 27-16,-53-27 0,53 26 15,0-26-15,-26 0 16,26 27-16,-26-27 15,26 0-15,0 0 16,-27 53 0,28-27-16,-28-26 15,-26 0-15,27 27 16,26-27-16,-26 26 16,-1-26-16,1 0 0,-27 27 15,27-27-15,-1 26 16,1-26-1,-27 27-15,27-27 16,26 0-16,0 26 16,-26-26-16,-1 26 15,27-26-15,-53 0 16,27 27-16,26-27 16,-26 26-16,26-26 15,0 0-15,0 0 16,0 27-16,0-27 15,0 0-15,0 26 16,27-26-16,-27 27 16,26-27-16,-25 0 0,25 0 15,-26 26 1,0-26-16,0 27 16,0-27-16,1 26 15,25-26-15,-26 27 16,27-27-16,26 26 15,-27-26-15,27 26 16,-26-26-16,-1 27 16,1-1-1,26 1 1,-27-27-16,27 26 16,0 27-1,-26-26-15,26 52 16,0-26-16,0 0 15,0 0-15,0 0 16,26 26-16,-26-26 16,27 26-16,-27 1 15,26 26-15,1-53 16,-27-27-16,26 80 16,-26-53-16,27 0 15,-1 0-15,1-27 16,-1 0-16,1 1 15,-27-1-15,26 1 16,0 26-16,1-53 16,-27 26-16,26 1 15,1-27-15,-1 26 16,1-26 0,26 0-16,0 27 15,-1-1-15,81 27 16,-80-53-16,26 0 15,0 0-15,1 0 16,-27 0-16,26 0 16,27 0-16,-53 0 15,26 0-15,1 0 16,25 0-16,28 0 16,-27 0-16,26 0 15,-26 0-15,-53 0 16,132-26-16,-79 26 15,-1 0-15,28 0 16,-54 0-16,1-27 16,-28 27-16,1-26 15,-26 26-15,-1-27 16,1 27-16,-1-26 16,1-1-16,-1-26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45:41.76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0 149 0,'27'0'156,"79"0"-156,-27 0 16,0-53-16,54 53 15,-54 0-15,27-27 16,0 27-16,-27 0 16,-26-26-16,26 26 15,-26 0-15,0 0 16,0 0-16,27 0 16,-54 0-16,27-27 15,0 27-15,0 0 16,0 0-16,0 0 15,-27 0-15,80 0 16,-53 0-16,26 0 16,-26 0-16,26 0 15,1 0-15,-1 0 16,27 0-16,-27 0 16,-26 0-16,27 0 15,-27 0-15,0 0 16,26 0-16,-26 0 15,26 0-15,-26 0 16,27 0-16,-28 0 16,1 0-16,0 0 15,0 0-15,0 0 16,-26 0-16,25 0 16,28 0-16,-27 0 15,0 0-15,-27 0 16,80 0-16,-27 0 15,1 0-15,-27 0 16,26 0-16,0 0 16,-26 0-16,53 0 15,-106 27-15,80-27 16,-28 0-16,1 0 16,0 0-16,0 0 15,-26 0-15,26 0 16,-1 0-16,-25 0 15,26 0-15,53 0 16,-53 0-16,26 0 16,-26 0-1,0 0-15,0 0 16,0 0-16,0 0 16,26 0-16,0 0 15,54 0-15,-80 0 16,52 0-16,-25 0 15,78 0-15,-131 0 16,52 26-16,1-26 16,52 0-16,-79 0 15,-27 0-15,1 0 16,26 0 0,-27 0-16,27 0 0,-26 0 15,-1 0-15,0 0 16,27 27-1,0-27-15,0 0 16,0 0-16,0 0 16,26 0-16,1 0 15,26 0 1,-27 0-16,0 0 16,1 0-16,-1 0 15,27 0-15,-27 0 0,-26 0 16,27 0-16,-1 0 15,-26 0-15,79 0 16,-52 0 0,-1 0-16,-53 0 15,54 0-15,-1 0 16,-26 26-16,0-26 16,0 0-16,0 0 0,26 0 15,-26 0 1,27 0-16,-1 0 15,0 0-15,54 0 16,-54 0-16,-26 0 16,26 0-16,-26 0 15,27 0-15,-28 0 16,28 0-16,26 0 16,-27 0-16,27 0 15,0 0-15,0 0 16,-27 0-16,53 0 15,-26 0-15,-27 0 16,27 0-16,-26 0 16,25 0-16,1 0 15,-26 0 1,-1 0-16,27 0 16,0 0-16,-80 0 15,54 0-15,-1 0 16,0 0-16,-26 0 15,27 0-15,25 0 16,-52 0-16,-26 0 16,79 0-16,-53 0 15,-1 0-15,28 0 16,-1 0-16,-26 0 16,0 0-16,0 0 15,-27 0-15,1 0 16,-1 0-16,27 0 15,-26 0-15,-1 0 16,1 0-16,-1 0 16,1 0-1,-1 0-15,0 0 16,1 0-16,-1-26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45:50.7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34 0,'27'0'110,"-1"0"-95,27 0-15,0 0 16,0 0-16,26 0 16,-26 0-16,53 0 15,-27 0-15,1-26 16,-1 26-16,0 0 16,27 0-16,-53 0 15,26 0-15,1 0 16,-27 0-16,0 0 15,53 0-15,-80 0 16,53 0-16,-26 0 16,0 0-16,27 0 15,-28 0-15,1 0 16,27 0-16,-27 0 16,26 0-16,-26 0 15,26 0-15,27 0 16,-53 0-16,-26 0 15,25 0-15,1 0 16,0 0-16,0 0 16,27 0-16,-27 0 15,52 0-15,-25 0 16,-1 0-16,0 26 16,-26-26-16,27 0 15,26 0-15,-27 0 16,0 27-16,1-27 15,26 0-15,-80 0 16,80 0-16,-27 0 16,1 0-1,-27 0-15,26 0 0,-53 0 16,27 0-16,0 0 16,27 0-16,-28 0 15,-25 0 1,26 0-16,-27 0 0,1 0 15,-1 0 1,27 0-16,-26 0 16,26 0-16,-1 0 0,-25 0 15,26 0 1,0 0-16,0 0 16,0 0-16,26 0 15,0 0-15,1 0 16,26 0-1,-27 0-15,-26 0 16,53 0-16,-27 0 0,53 0 16,-52 0-1,-1 0-15,-26 0 16,26 0-16,-26 0 16,53 0-16,-27 0 15,1 0-15,-1 0 16,1 0-16,52 0 15,0 0-15,-105 0 16,78 0-16,-25 0 16,-1 0-16,1-27 15,-27 27-15,-1 0 16,1 0-16,-26-26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45:52.2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39 0,'26'0'78,"27"0"-63,26 0 1,54 0-16,-28-26 16,28 26-16,52 0 15,27 0-15,26 0 0,-27 0 16,1 0-16,0 0 15,-1 0 1,-52 0-16,0 0 16,-53 0-16,52 0 15,107 0-15,-106 0 16,-106 0-16,105 0 16,-52 0-16,27 0 15,-54 0-15,53 0 16,-26 0-16,-27 0 15,1 0-15,26 0 16,-1 0-16,-78 0 16,26 0-16,0 0 15,0 0-15,26 0 16,-26 0-16,26 0 16,1 0-16,-1 0 15,53 0-15,-79 0 16,27 0-16,-1 0 15,53 0-15,-52 0 16,-27 0-16,0 0 16,-1 0-16,-25 0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17:55.9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0 211 0,'27'0'109,"26"0"-93,-1 0-1,28 0-15,-27 0 16,0 0-16,26 0 15,0 0-15,54 27 16,-54-27-16,0 0 16,-52 0-16,79 0 15,-27 0-15,0 0 16,1 0 0,26-27-16,-80 27 15,1 0-15,78 0 0,-52-26 16,27 26-16,26 0 15,-1-26 1,-25 26-16,-1-27 0,-26 27 16,26-26-1,27 26-15,-53 0 16,0-27-16,0 27 16,0 0-1,-27 0-15,27 0 0,-26 0 16,-1 0-1,80 0-15,-53 0 16,26 0-16,1 0 16,-1 0-16,0 0 15,27 0-15,53 0 16,-80 0-16,-52 0 16,79 0-16,-27 0 15,-26 0-15,26 0 16,1-26-16,52 26 15,-79-27-15,26 27 16,-26 0-16,-26-26 16,-1 26-16,1 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53:48.8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0 154 0,'27'-26'110,"-1"26"-110,1 0 15,-1 0-15,1 0 16,26 0-16,-1-27 0,28 27 16,-27 0-1,-27 0-15,27 0 16,0-26-16,-27 26 16,27 0-16,-26 0 15,26 0-15,0-27 16,53 27-16,-54 0 15,1-26-15,-26 26 16,-1 0-16,27 0 16,0 0-16,0 0 15,-27 0-15,27 0 16,0 0-16,-26 0 16,26 0-1,-27 0-15,1 0 16,-1 0-16,1 0 15,25 0 1,-25 0-16,26 0 16,26 0-16,-26 0 15,26 0-15,1 0 16,-27 0 0,0 0-16,0 0 15,0 0-15,-1 0 16,-25 0-16,26 0 15,0 0-15,-27 0 16,27 0 0,0 0-16,0 0 15,-27 0-15,27 0 16,0 0-16,0 0 16,0 0-1,0 0-15,-27 0 16,27 0-16,0 0 15,27 0-15,-27 0 16,-1 0-16,1 0 16,-26 0-16,-1 26 15,1-26-15,26 0 16,-27 0-16,1 0 16,26 0-16,-1 0 15,-25 0 1,26 0-16,26 0 15,-26 27-15,0-27 16,0 0-16,0 0 16,26 0-16,-26 0 15,0 0-15,-26 0 16,25 0-16,1 0 16,-26 0-1,-1 26-15,1-26 16,26 0-16,-27 0 15,27 0 1,-27 0-16,54 0 16,-27 0-16,-27 0 15,1 0-15,26 0 16,-27 0-16,1 0 16,25 0-16,-25 0 15,-1 0-15,1 0 16,-1 0-16,1 0 15,-1 0-15,27 0 16,-26 0-16,25 0 16,1 0-1,-26 0-15,-1 0 16,27 0-16,-26 0 16,-1 0-16,27 0 15,-26 0-15,25 0 16,1 0-16,-26 0 15,26 0-15,-27 0 16,1 0-16,26 0 16,-27 0-16,27 0 15,0 0-15,0 0 16,0 0-16,26 0 16,-26 0-16,0 0 15,26 0-15,-26 0 16,0 0-16,0 0 15,-27 0 1,1 0-16,-1 0 16,1 0-16,-1 0 15,27 0-15,0 27 16,-26-27-16,26 0 16,-1 0-16,1 0 15,0 0-15,-26 0 16,-1 0-16,1 0 15,-1 0-15,27 0 32,-27 0-32,27 0 15,0 0 1,0 0-16,0 26 16,0-26-16,0 0 0,0 0 15,0 0 1,0 0-16,-27 26 15,1-26-15,26 0 16,-27 0 0,0 0-1,27 0-15,-26 0 16,26 0-16,0 0 0,0 53 16,0-53-16,26 0 15,-26 0 1,26 27-16,1-27 15,-28 26-15,1-26 16,0 27-16,27-27 16,-27 0-16,-27 26 15,27-26-15,0 0 16,-27 0-16,27 0 0,-26 0 16,-1 0-1,1 0-15,-1 0 16,27 0-16,-27 0 15,1 0-15,-1 0 16,1 0-16,26 0 0,-27 0 16,27 0-1,-26 0-15,-1 0 16,1 0-16,-1 0 16,27 0-16,-27 0 15,27 0-15,0 0 16,-26 0-1,26 0-15,-1 0 16,1 0-16,0 0 16,27 0-16,-27 0 15,26 0-15,0 0 16,-52 0-16,52 0 16,-52 0-16,52 0 15,-26 0-15,-27 0 16,1 0-16,26 0 15,-27 0-15,1 0 16,26 0-16,0-26 16,-1 26-16,1-27 15,-26 27-15,-1-26 16,27 26-16,0 0 16,-26 0-16,25 0 15,-25-27-15,-1 27 16,1 0-16,-1 0 15,1 0-15,26 0 16,-27-26-16,27 26 16,0 0-16,-53-27 15,26 27-15,1 0 16,-1 0-16,1 0 16,26 0-16,0-26 15,0 26-15,-1 0 16,1-26-16,0 26 15,0 0 1,0 0-16,0 0 16,0-27-16,0 27 15,0 0-15,0 0 16,-27 0-16,1 0 16,26 0-16,-1 0 15,-25 0-15,26 0 16,0 0-16,0 0 15,26 0-15,-26 0 16,0 0-16,-27 0 16,27 0-16,-26 0 15,-1 0-15,27 0 16,-26 0-16,-1 0 16,27 0-16,0 0 15,0 0 1,26 0-16,-26 0 15,0 0-15,0 0 16,0 0-16,-27 0 16,27 0-16,0 0 15,0 0-15,0 0 16,26 0 0,-52 0-16,52 0 15,-26 0-15,0 0 16,26 0-16,1 0 15,52 0-15,-79 0 16,26 0-16,1 0 16,26 0-16,-54 0 15,54 0-15,-26 0 16,-1 0-16,-26 0 16,53 0-16,-27 0 15,-26 27-15,0-27 16,26 0-1,-26 0-15,0 0 0,27 0 16,78 26 0,-105-26-16,27 0 15,-1 0-15,27 0 16,0 53-16,26-53 16,-53 0-16,27 0 15,0 0-15,-27 0 16,-26 26-16,27-26 15,-1 0-15,0 0 16,27 0-16,-26 0 16,-27 27-16,-27-27 15,27 0 1,0 26 0,0-26-16,-27 0 0,27 0 15,26 0-15,-26 0 16,0 0-16,-26 0 15,-1 0-15,27 0 16,-26 0 0,26 0-16,-27 0 15,27 0-15,0 0 16,0 0-16,0 0 16,0 0-16,-1 0 0,1 0 15,-26 0-15,79 0 16,-27 0-1,0 0-15,1 0 16,-1 0-16,27 0 16,-27 0-16,1 0 15,-1 0-15,53 0 0,-52 0 16,-1 0 0,1 0-16,-28 0 15,28 0-15,26 0 16,-53 0-16,26 0 15,-26 0-15,0 0 16,-27 0-16,1 0 16,-1 0-16,27 0 15,0 0-15,0 0 16,0 0-16,-27 0 16,1 0-16,26 0 15,0 0-15,26 0 16,-26 0-16,53 0 15,-53 0-15,26 0 16,-26 0-16,26 0 16,-26 0-16,27 0 15,-27 0-15,26 0 16,-53 0-16,54 0 16,-1 0-16,0 0 15,-26 0-15,80 0 16,-54 27-16,-26-27 15,26 0-15,-26 0 16,0 0-16,0 0 16,0 0-16,0 0 15,-27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1:53:59.1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64 0,'53'26'78,"0"-26"-78,53 0 15,-27 0-15,1 0 16,-1 0-16,53 0 16,-26 0-16,26 27 15,-52-27-15,-1 0 16,-26 0-16,0 0 15,26 0-15,-26 26 16,0-26-16,27 0 16,-28 0-16,54 27 15,-79-27-15,26 0 16,-27 0-16,53 0 16,-26 26-16,0-26 15,0 0-15,-26 0 16,26 0-16,-27 0 15,1 0 1,25 0-16,1 0 16,-26 0-16,26 27 15,0-27-15,0 26 16,-1-26-16,1 0 16,0 27-1,0-27-15,-26 0 16,-1 0-16,27 0 15,-26 0-15,25 0 16,1 0 0,-26 0-16,26 0 15,-27 0-15,1 0 16,26 0-16,-1 0 16,1 0-16,0 0 15,-26 0-15,26 0 16,-27 0-16,1 0 15,-1 0-15,27-27 16,-27 27-16,27 0 16,0 0-16,-26 0 15,26-26-15,-27 26 16,1 0-16,25 0 16,1 0-16,27-27 15,-27 27-15,0-26 16,0 26-16,-1 0 15,28-27 1,-27 27-16,0 0 0,-27-26 16,27 26-16,0 0 15,0 0-15,0 0 16,26-27 0,-26 27-16,26-26 15,-26 26-15,27 0 16,-27 0-16,0 0 0,-1-26 15,1 26-15,-26 0 16,-1 0-16,27 0 16,-26 0-1,26 0 1,0 0-16,-27 0 16,53 0-16,-26 0 15,0 0-15,27 0 16,-28 0-16,-25 0 15,52 0-15,-52 0 16,26 0-16,-27 0 16,27 0-16,0 0 15,-27 0-15,27 0 16,0 0-16,-26 0 0,26 0 16,0 0-1,-1 0-15,-25 0 16,26 0-16,0 0 15,0 0-15,0 0 16,0 0 0,-1 0-16,1 0 15,0 0-15,0 0 16,0 0-16,0 0 16,-27 0-16,54 0 15,-54 0-15,80 0 16,-53 0-16,26 0 15,1 0-15,-27 0 16,26 0-16,-26 0 16,26 0-16,1 0 15,26 0-15,-53 0 16,-1 0-16,28 0 16,-27 0-16,26 0 15,-26 0-15,0 0 16,0 0-16,0 0 15,26 0-15,1 0 16,-1 0-16,0 0 16,27 26-16,-27-26 15,-52 0-15,52 0 16,1 0-16,-1 0 16,-26 0-16,0 0 15,0 0-15,26 0 16,-26 26-16,26-26 15,-26 0-15,0 0 16,0 0-16,27 0 16,-27 0-16,-1 0 15,-25 0-15,26 0 16,0 0-16,0 0 16,0 0-16,-27 0 15,27 0-15,-27 0 16,27 27-16,0-27 15,0 0-15,-26 0 16,-1 0-16,1 0 16,25 0-16,-25 0 15,26 26-15,0-26 16,26 0-16,-52 0 16,25 0-16,1 0 15,0 0-15,0 0 16,0 27-16,0-27 15,0 0-15,-27 0 16,27 0-16,0 0 16,0 0-16,0 0 15,0 0-15,0 0 16,-27 0 0,1 0-16,26 0 15,0 0 1,-27 26-16,27-26 15,0 0-15,0 0 16,-27 0-16,1 0 16,26 0-16,-27 0 15,1 0-15,-1 0 16,1 0 0,-1 0-16,0 0 15,1 0-15,26 0 16,0 0-16,-27 0 15,27 0-15,0 0 16,-26 0 0,-1 0-16,27 0 15,0 0-15,-27 0 16,1 0-16,-1 0 16,27 0-16,-26 0 15,52 0 1,-26 0-16,0 0 15,0 0-15,0 0 16,105 0 0,-52 0-16,26-53 15,-26 53-15,-79 0 16,105 0-16,-26 0 16,-80 0-16,1 0 15,26 0 1,0 0-16,0 0 15,-27 0-15,27 0 16,-27 0-16,1 0 16,-1 0-16,1 0 15,-1 0-15,1 0 16,-1 0 0,1 0-1,-1 0 1,1 0-16,-1 0 0,0 0 15,27 0 1,-26 0 0,-1 0-16,1 0 15,26 0-15,0 0 16,-27 0 0,27 0-16,0 0 15,-27 0-15,54 0 0,-27 0 16,0 0-1,-27 0 1,27 0-16,-27 0 16,1 0-16,26 0 15,0 0 1,0 0-16,-27 0 16,53 0-16,-26 0 15,0 0-15,27 0 16,-27 0-16,-1 0 15,1 0-15,27 0 16,-27 0-16,26 0 16,-26 0-16,26 0 15,54 0-15,-54 0 16,0 0-16,1 0 16,52 0-16,-53 0 15,1 0-15,-1 0 16,-26 0-16,0 0 15,0 0-15,-27 0 16,1 0-16,26 0 16,0 0-1,0 0 1,-27 0-16,27 0 16,0 0-16,0 0 15,0 0-15,26 0 16,-26 27-16,0-27 15,-27 0-15,54 0 16,-54 0-16,1 0 16,26 0-16,-27 26 15,0-26-15,1 0 16,-1 0 0,27 0-1,0 0-15,-26 0 16,26 0-16,0 0 15,-1 27-15,1-27 16,0 0-16,0 0 16,0 0-16,0 0 15,-27 0 1,27 0-16,0 0 16,-26 0-16,26 0 15,26 0-15,0 0 16,-26 0-16,106 0 15,-106 0 1,26 0-16,-26 0 16,0 0-16,27 0 15,-54 0-15,27 0 16,-27 0-16,27 0 16,-26 0-1,-1 0-15,1 0 16,-1 0-16,1 0 15,26 0 1,-27 0-16,27 0 16,0 0-16,-27 0 15,1 0 1,-1 0 0,1 0-1,-1 0 16,1 0 1,-1 0-1,1 0-15,-1 0-1,0 0-15,27 0 16,-26 0-16,26 0 15,-27 0-15,27 0 16,0 0-16,0 0 16,0 0-16,26 0 15,-26 0-15,27 0 16,-28 0-16,54 0 16,-79 0-16,79 0 15,-27 0-15,0 0 16,1 0-16,-27 0 15,0 0-15,-1 0 16,-25 0-16,26 0 16,-27 0-1,27 0-15,0 0 0,53 0 16,-27 0-16,1 0 16,26 0-16,-1 0 15,1 0-15,-53 0 16,0 0-1,26 0-15,-52 0 16,-1 0-16,1 0 0,-1 0 16,1 0-1,-1 0 1,27 0-16,0 0 16,0 0-1,26 0-15,-26 0 16,0 0-16,0 0 15,26 0-15,-26 0 16,0 0-16,0 0 0,27 0 16,-54 0-1,27 0-15,0 0 16,-27 0-16,80 0 16,-27 0-16,-26 0 15,27 0-15,-27 0 16,0 0-16,26 0 15,0 0-15,1 0 16,-27 0-16,52 0 16,-25 0-16,-1 0 15,1 0-15,-1 0 16,-53 0-16,54 0 16,-1 0-16,53 0 15,-52 0-15,26 0 16,0 0-16,-54 0 15,28 0-15,-27 0 16,26 0-16,-26 0 16,0 0-16,0 0 15,0 0-15,0 0 16,0 0 0,0 0-16,26 0 15,-26 0-15,0 0 16,-27 0-16,27 0 15,-26 0-15,-1 0 16,0 0 0,1 0-1,-1 0 32,1 0-31,-1 0-1,1 0 1,-1 0 0,27 0-16,-26 0 15,-1 0-15,1 0 16,-1 0 0,0 0-1,1 0 1,-1 0-1,27 0-15,-26 0 16,-1 26 0,1-26-16,-1 0 15,1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2:01:23.6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0,'0'27'47,"26"-27"-31,-26 26 0,53-26-1,27 27-15,26-1 16,-27-26-16,53 27 15,133 52-15,-106-79 16,26 53-16,-26-27 16,52-26-16,-105 27 15,79-27-15,27 0 16,-27 0-16,-79 0 16,26 0-16,-26 0 15,26 0-15,-26 0 16,53 26-16,-27-26 15,-26 0-15,-53 0 16,159 0-16,-106 0 16,26 27-16,-79-27 15,53 0-15,26 0 16,-26 0-16,26 0 16,-26 53-16,26-53 15,-26 0-15,53 0 16,-27 0-16,-26 0 15,26 0-15,-26 0 16,53 0-16,-1 0 16,81 0-16,-160 0 15,80 0-15,52 0 16,-52 0-16,106 0 16,-54 0-16,-52 0 15,79 0-15,-79 0 16,0 0-16,105 0 15,-52 0-15,-53 0 16,105 0-16,-26-27 16,-79 27-16,26-26 15,-79 26-15,53 0 16,53-27-16,-27 27 16,-26 0-16,158-53 15,-185 53-15,107 0 16,25-26-16,1-27 15,-133 26-15,238 27 16,-105-52-16,-133 52 16,106 0-16,27 0 15,0 0-15,-54 0 16,1 0-16,79 0 16,-79 0-16,-1 0 15,-52 0-15,26-27 16,-26 27-16,0 0 15,-53 0-15,26 0 16,-26 0-16,26 0 16,-53 0-16,1 0 15,-1 0-15,-26 0 16,0 0-16,0 0 16,-27 0-16,1 0 15,-1-26-15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2:17:32.3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0 264 0,'27'0'0,"26"-26"16,-27 26-16,27 0 15,0 0 1,-27 0 0,1 0-16,26 0 15,0 0-15,-27 0 16,1 0-16,-1 0 16,27 0-16,-27 0 15,27 0-15,0 0 16,0 0-16,-26 0 15,26 0-15,0-27 16,-1 27-16,1 0 16,27 0-16,-27 0 15,52 0-15,-25 0 16,-27 0 0,53-26-16,-27 26 15,27-27-15,26-26 16,27 53-16,-27-26 15,-52 26-15,25 0 16,1-26-16,-26 26 16,-1-27-16,0 27 15,54 0-15,-54 0 16,0-26-16,27 26 16,-26 0-16,-28 0 15,28 0-15,-1 0 16,-26 0-16,27 0 15,25 0-15,-78 0 16,26 0-16,0 0 16,26 0-16,-26 0 15,0 0-15,0 0 16,0 0-16,26 0 16,-26 0-16,53 0 15,-80 0-15,80 0 16,-27 0-16,-26 0 15,0 0-15,0 0 16,0 0-16,27 0 16,-28 0-16,1 0 15,0 0-15,27 0 16,-1 0-16,0 0 16,1 0-16,52 0 15,-53 0-15,1 0 16,26 0-16,-27 0 15,0 0-15,1 0 16,-1 0-16,27 0 16,-27 0-16,-26 0 15,106 0-15,-106 26 16,26-26-16,1 0 16,-1 0-16,27 0 15,-27 0-15,1 0 16,-1 0-16,0 0 15,27 0-15,-79 0 16,79 0-16,-27 0 16,-26 0-16,0 0 15,0 0-15,0 0 16,-27 0-16,80 0 16,-53 0-16,-27 0 15,1 0-15,26 0 16,0 0-16,-27 0 15,0 0-15,1 0 16,-1 0 0,1 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2:17:35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11377 0 0,'53'27'16,"26"-27"-16,27 0 15,-27 0-15,1 0 16,-1 0-16,0 0 16,27 26-16,-26-26 15,-1 0-15,0 0 16,1 0-16,52 26 15,-53-26-15,-26 0 16,80 0-16,-54 27 16,27-27-16,26 0 15,27 53-15,0-53 16,-27 0-16,-26 0 16,26 0-16,27 0 15,-53 0-15,26 0 16,-26 26-16,26-26 15,-53 0-15,80 0 16,-53 0-16,0 0 16,0 0-16,-27 0 15,53 0-15,-26 0 16,0 0-16,0 27 16,26-27-16,-52 0 15,25 0-15,54 0 16,-27 0-16,-79 0 15,106 0-15,0 0 16,0 0-16,-1 0 16,107 0-16,-53 0 15,-27 0-15,-79 0 16,52 0-16,54 0 16,-53 0-16,26 0 15,-79 0-15,53 0 16,-1 0-16,54 0 15,79 0-15,-132 26 16,-80-26-16,53 0 16,-26 0-16,-26 0 15,52 0-15,-26 0 16,26 0-16,-53 0 16,54 0-16,-54 0 15,-26 0-15,26 0 16,1 0-16,-27 0 15,26 0-15,-26-26 16,0 26-16,53 0 16,-80 0-16,27 0 15,-26 0-15,-1-27 16,-105-26 62,-27 27-78,-79-53 16</inkml:trace>
  <inkml:trace contextRef="#ctx0" brushRef="#br0" timeOffset="1869">0 27 0,'53'0'31,"79"0"-15,27 0-16,158 52 15,-52-52-15,105 0 16,-105 27-16,52-27 15,-132 0-15,318 0 16,-318 0-16,80 0 16,52 0-16,1 0 15,-1 0-15,-237 0 16,79 0-16,105 0 16,-132 0-16,-26 0 15,53 0-15,-27 0 16,-52 0-16,78 0 15,1 0-15,-53 0 16,53 0-16,26 0 16,27 0-16,-106 0 15,132 0-15,-53 0 16,-26 0-16,52 0 16,-158 0-16,132 0 15,54 0-15,-81 0 16,1 0-16,-53 0 15,53 0-15,-54 0 16,-25 0-16,-1 0 16,-26 0-16,-26 0 15,25 0-15,-25 0 16,-1 0 0,1 0-1,26 0-15,0 0 16,0 0-16,26 0 15,-26 0-15,26 0 16,1 0-16,-1 0 16,27 0-16,-27 0 15,1 0-15,-27 0 16,26 0-16,-26 0 16,0 0-16,-27 0 15,1 0-15,-1 0 16,1 0-1,-1 0 1,0 0 0,1 0-1,-1 0-15,27 0 16,27 0-16,-27 0 16,0 0-16,-1 0 15,1-27-15,0 27 16,0 0-1,-26 0-15,26 0 16,-1 0-16,1 0 16,-26 0-16,-1-26 15,27 26 1,27 0-16,-54 0 16,27 0-16,-27 0 15,27 0-15,-26 0 16,26 0-16,-27 0 15,27 0-15,0 0 16,0 0-16,0 0 16,0 0-16,26 0 15,-52 0-15,78 0 16,-25 0-16,52 53 16,-53-53-16,1 0 15,-1 0 1,-26 0-16,-26 0 0,-1 0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12:10.3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0,'28'0'94,"1"0"-79,27 0-15,29 0 16,-29 0-16,1 29 16,27-29-16,-27 28 15,27-28-15,-27 28 16,56 0-16,-57-28 15,1 0-15,-29 0 16,0 28-16,29-28 16,-29 0-1,0 0-15,0 0 16,0 0-16,1 0 16,-1 0-1,0 0 1,0 0-1,1 0 1,-29 29 0,56-29-16,0 0 15,-27 0 1,27 0-16,1 0 16,-29 0-16,0 0 15,28 0 1,-27 0-16,-1 0 15,28 0-15,-27 0 16,27 0-16,0 0 16,1 0-1,-1 0-15,-27 0 16,27 0-16,0 0 16,-27 0-16,-1 0 15,28 0-15,1 0 16,-1 0-16,1 0 15,-1-29-15,-28 29 16,29 0-16,-29 0 16,0 0-16,0 0 15,1-28 1,-1 28-16,0 0 16,0 0-16,1 0 15,-1 0-15,0 0 16,28 0-16,1 0 15,-29 0-15,29 0 16,-1 0 0,0 0-16,-27 0 15,27 0-15,1 0 16,-1 0-16,0-28 16,1 28-16,-29 0 15,0 0-15,1 0 16,-1 0-16,0 0 15,28-28-15,1 28 16,-1 0-16,1 0 16,-29 0-1,28 0-15,-27 0 16,-1 0-16,0 0 16,0 0-1,29 0 1,-29 0-16,0 0 15,0 0-15,1 0 16,27 0 0,-28 0-16,1 0 15,-1 0 1,0 0-16,0 0 16,0 0-1,1 0-15,-1 0 16,0 0-16,29 0 15,-29 0 1,28 0-16,1 0 16,-29 0-16,28 28 15,1-28-15,-1 0 16,1 0 0,-1 0-16,1 0 15,-29 0-15,0 0 16,28 0-16,-27 0 15,27 0-15,1 0 16,-1 0-16,-28 0 16,0 0-16,29 0 15,-1 0-15,-27 0 16,-1 0-16,0 0 16,28 0-16,-27 0 15,-1 0-15,0 0 16,0 0-16,29 0 15,-29 0-15,0 0 16,29 0-16,-29 0 16,0 0-16,0 0 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13:37.3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0,'28'0'47,"1"0"0,-1 0-16,28 0-16,-27 0-15,27 0 16,-28 0 0,29 0-16,-29 0 15,28 0-15,-27 0 16,-1 0-16,0 0 16,28 0-16,-27 0 15,-1 0-15,0 0 16,0 0-16,1 0 31,-1 0-15,0 0-1,0 0 1,0 0 0,-28 28-1,29-28 16,-1 0 1,0 0-17,0 0-15,1 0 16,-1 0-16,0 0 16,0 0-1,0 0-15,1 0 16,-1 0-16,0 0 15,0 0 1,1 0-16,-1 0 16,0 0-16,28 0 15,-27 0-15,-1 0 16,0 0 0,0 0-1,1 0-15,-1 0 16,0 0-1,0 0 1,-28 28-16,28-28 16,1 0-16,-1 0 15,0 0 1,29 0 0,-29 0-1,28 0-15,-28 0 16,1 0-16,-1 0 15,0 0 1,0 0-16,1 0 16,-1 0-16,0 0 15,0 0 1,29 0-16,-1 0 16,1 0-16,-1 0 15,-28 0-15,0 0 16,1 0-1,-1 0 1,0 0 0,0 0-16,1 0 15,-1 0-15,-28 29 16,56-29-16,-28 0 16,1 0-16,-1 0 15,0 0-15,0 0 16,1 0-16,-1 0 15,0 0-15,0 0 16,0 0-16,1 0 16,27 0-1,-28 0-15,1 0 16,27 0-16,-28 0 16,0 0-1,1 0 1,-1 0-1,0 0-15,0 0 16,1 0-16,-1 0 16,28 0-1,-28 0-15,1 0 16,-1 0 0,0 0-1,0 28 1,29-28-1,-29 0-15,28 0 16,1 28-16,-29-28 16,0 0-1,1 0 1,27 0 0,-28 0-16,0 0 0,29 0 15,-1 0 1,-27 0-16,-1 0 15,0 0 1,0 0-16,0 0 16,1 0-1,-1 28-15,0-28 16,0 0-16,1 0 0,-1 0 16,0 0-1,0 0 1,0 0-1,1 0-15,-1 0 16,0 0-16,0 0 16,1 0-16,-1 0 15,0 0-15,0 0 0,0 0 32,1 0-32,27 0 15,-28 0-15,29 0 16,-29 0-16,0 0 15,29 0-15,-1 0 16,-28 0-16,29 0 16,-1 0-1,-28 0-15,1 0 16,27 0-16,-28 0 16,29 0-16,-29 0 15,0 0-15,0 0 16,29 0-1,-29 0-15,29 0 16,-29 0 0,0 0-16,0 0 15,0 0 1,1 0-16,-1 0 16,0 0-16,0 0 15,1 0 1,-1 0-16,28 0 15,-28 0-15,1 0 16,-1 0-16,0 0 31,0 0-31,1 0 16,-1 0-16,28 0 16,-28 0-16,1 0 15,27 0 1,-28 0-16,1 0 15,-1 0-15,28 0 16,-28 0 0,29 0-16,-29 0 15,29 0-15,-1 0 16,0 0 0,-27 0-16,-1 0 15,0 0-15,0 0 16,1 0-1,27 0 1,-28 0-16,0 0 16,29 0-16,-1 0 15,-27 0-15,27 0 16,0 0-16,1 0 16,-1 0-16,1 0 15,-1 0-15,1 0 16,-1 0-16,1 0 15,-1 0-15,29-28 16,-29 28-16,29 0 16,-1 0-16,-27 0 15,28 0-15,-29 0 16,0 0-16,-27 0 16,27 0-16,1 0 15,-29 0-15,28-28 16,-28 28-16,85 0 15,-84 0-15,-1 0 16,85 0-16,-85 0 16,57-28-16,-1 28 15,-27 0 1,27 0-16,29 0 16,-28 0-16,0 0 15,-1 0-15,-27 0 16,27-29-16,-27 29 15,56 0-15,-85 0 16,28 0-16,1-28 16,56 28-16,-57 0 15,-28 0-15,1 0 16,27 0-16,0 0 16,-27 0-16,27 0 15,1 0-15,-1 0 16,-28 0-1,29 0-15,27 0 16,-27 0-16,-1 0 16,1 0-16,-29 0 15,28 0-15,-27 0 16,-1 0 46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13:42.5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56 0,'29'0'172,"27"0"-172,29 0 15,-29 0-15,29 0 16,-29 0-16,1 0 15,-1 0-15,29 0 0,-57 0 16,0 0 0,1 0-1,27 0-15,0 0 16,-27 0-16,27 0 16,1 0-1,-29 0-15,0 0 16,28 0-16,-27 0 15,-1 0-15,28 0 16,-27 0 0,-1 0-16,28 0 15,-28 0-15,1 0 16,-1 0-16,28 0 16,-27 0-16,27 0 15,-28 0-15,29 0 16,-29 0-1,28 0-15,1 0 16,27 0-16,-55 0 16,55 0-16,-55 0 15,-1 0-15,28 0 16,1 0-16,-1 0 16,-28 0-16,29 0 15,-1 0-15,1 0 16,-29 0-16,0 0 15,29 0-15,-1 0 16,0 0-16,-27 0 16,-1 0-16,28 0 15,-27 0-15,-1 0 16,28 0-16,-28 0 16,29 0-16,-1 0 15,1 0-15,-29 0 16,0 0-16,29 0 15,-1 0-15,-28 0 16,1 0-16,-1 0 16,28 0-16,1 0 15,-1 0 1,1 0-16,-29 0 16,28 0-16,1 0 15,-29 0 1,0 0-1,29 0 1,-29 0 0,28 0-16,-28 0 15,1 0-15,-1 0 16,28 0-16,-27 0 16,-1 0-16,0 0 15,0 0 1,0 0-16,29 0 15,-29 0-15,0 0 16,29 0-16,-29 0 16,28 0-1,-27 0 1,-1 0-16,0 0 16,-28 28 15,28-28-31,1 0 15,-1 0 17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23:02.3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0,'28'0'187,"57"28"-171,-1-28-1,-27 29-15,-1-29 16,1 28-16,-1-28 0,1 28 16,-1-28-16,1 0 15,-29 28-15,0-28 16,0 0 0,0 0-1,1 0 1,-1 0-16,0 0 15,0 0 1,1 0 15,-1 0-15,0 0 0,0 0-1,0 0-15,29 0 31,-29 0-15,0 0-16,1 0 16,-1 0-16,0 0 15,0 0-15,0 29 16,29-29-16,-1 0 16,1 0-16,-1 0 15,1 28-15,27-28 16,-27 0-16,-1 28 15,29-28-15,-29 0 16,29 28-16,-29-28 16,1 0-16,-1 0 15,1 0-15,-29 28 16,28-28-16,1 0 16,-29 0-16,0 0 15,1 0-15,27 0 16,-28 0-16,29 0 15,-29 0-15,28 0 16,1 0 0,-1 0-16,1 0 15,-1 0-15,29 0 16,-29 0-16,1 0 16,-1 0-16,1 0 15,-1 0-15,-28 0 16,29 0-16,-1 0 15,1 0-15,27 0 16,-27 0-16,-1 0 16,29 0-16,-29 0 15,57 0-15,-28 0 16,-29 0-16,29 0 16,0 0-16,-29 0 15,29 0-15,-29 0 16,29 0-16,-29 0 15,1 0-15,27 0 16,-27 0-16,56 0 16,-85 0-16,28 0 15,57 0-15,-28 0 16,0 0-16,-1 0 16,1 0-16,28 0 15,-57 0-15,29 0 16,-29 0-16,1 0 15,27 0-15,1 0 16,28 0-16,0 0 16,-28 0-16,-29 0 15,-28 0-15,57 29 16,28-29-16,-57 0 16,29 0-16,0 0 15,-29 0-15,57 0 16,-28 0-16,-1 0 15,-27 0-15,27 0 16,-27 0-16,27 0 16,-27 28-16,-1-28 15,1 0-15,-1 0 16,-28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33:24.4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0,'28'0'125,"29"0"-109,-1 0-16,-27 0 16,27 0-16,0 0 15,-27 0 1,27 0-16,-28 0 16,29 0-16,-1 0 15,1 0-15,-1 0 16,-28 0-16,29 0 15,-1 0-15,29 0 16,-29 0-16,1 0 16,-1 0-16,1 0 15,-29 0-15,28 0 16,-27 0 0,27 0-16,0 0 15,-27 0-15,27 0 16,-28 0-16,29 0 15,-29 0 1,0 0-16,0 0 16,29 0-1,-29 0-15,0 0 16,29 0-16,-1 0 0,1 0 16,-1 0-16,1 0 15,-1 0-15,0 0 16,1 0-16,-29 0 15,0 0 1,1 0-16,27 0 16,-28 0-16,29 0 15,-29 0-15,28 0 0,-27 0 16,-1 0 0,28 0-16,1 0 15,-1 0-15,1 0 16,-1 0-16,0 0 15,1 0 1,-1 0-16,1 0 0,-29 0 16,28 0-1,-27 0-15,-1 0 16,0 0-16,29 0 16,-1 0-16,0 0 15,1 0-15,-1 0 16,1 0-16,-1 0 15,1 0-15,-29 0 16,28 0-16,-27 0 16,27 0-16,-28 0 15,57 0-15,-57 0 16,0 0-16,29 0 16,-1 0-16,1 0 15,-1 0-15,-28 0 16,1 0-16,27 0 15,-28 0-15,29 0 16,-29 0 0,0 0-1,0 0-15,1 0 16,-1 0-16,28 0 16,1 0-16,-1 0 15,1 0-15,27 0 16,-27 0-16,-1 0 15,29 0-15,-29 0 16,1 0-16,-29 0 16,0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20:13.8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82 0,'80'0'79,"-28"0"-79,1 0 15,0 0 1,0 0-16,0 0 15,0 0-15,0 0 16,26-27-16,1 27 16,26 0-1,-27 0-15,-26 0 16,26 0-16,-26 0 0,0 0 16,0 0-16,26 0 15,-26-26-15,27 26 16,-1-27-16,662 27 156,-688 0-156,0 0 16,0 0-16,26 0 15,-26 0-15,0 0 0,0 0 16,0 0 0,-27 0-16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33:26.3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0 109 0,'56'0'79,"29"0"-64,0 0-15,28 0 16,-85 0-16,85 0 15,-57-29-15,29 29 16,-29 0-16,29 0 16,-29 0-16,1 0 15,-1 0-15,1 0 16,27-56-16,-55 56 16,27 0-16,29 0 15,-1 0-15,57 0 16,-56 0-16,28 0 15,-28 0-15,56 0 16,-57 28-16,58-28 16,-58 0-16,1 0 15,56 28-15,-56-28 16,-1 0-16,57 0 16,-56 29-16,0-29 15,56 0-15,-28 28 16,-29-28-16,58 0 15,-58 0-15,-27 28 16,-1-28-16,1 0 16,-1 0-16,-28 0 15,29 28-15,-1-28 16,1 0-16,27 0 16,-27 0-1,-1 0-15,-28 29 16,29-29-16,-1 0 15,1 0-15,-1 0 16,1 0 0,27 28-16,29-28 15,-28 0-15,-1 0 16,-27 0-16,-1 0 16,1 28-16,-29-28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33:28.4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51 0,'56'0'78,"-28"0"-78,29 0 16,27-28-16,1 28 16,56 0-16,-28 0 15,-28 0-15,28 0 16,-29 0-16,1 0 16,-29 0-16,29 0 15,0 0-15,-29 0 16,29 0-16,28 0 15,-29 0-15,1 0 16,56 0-16,-56 0 16,-29 0-16,29 0 15,-29 0-15,1 0 16,-29 0-16,0 0 16,29 0-16,-29 0 15,28 0-15,29 0 16,-28 0-16,-1 0 15,29 0-15,28 28 16,-1-28-16,-55 0 16,28 28-16,-1-28 15,57 28-15,-84-28 16,27 0-16,-27 0 16,-1 0-16,1 0 15,-1 0-15,1 0 16,-1 0-16,-28 0 15,1 28-15,-1-28 16,0 0-16,0 0 16,0 0-16,1 0 15,-1 0-15,28 0 16,1 0 0,27 0-16,-55 29 15,-1-29-15,28 0 16,-27 0-16,27 0 15,-28 0 1,29 0-16,-1 0 16,1 0-16,-1 0 15,0 0-15,29 0 16,-28 0-16,-1 0 16,0 0-16,29 0 15,-28 0-15,-1 0 16,0 0-16,29 0 15,-28 0-15,-1 0 16,29 0-16,-29 0 16,1 28-16,-1-28 15,0 0-15,-27 0 16,-1 0-16,0 0 16,0 0-16,29 0 15,-1 0-15,-28 0 16,1 0-1,-1 0-15,28 0 0,-27 0 16,55 0-16,-27 0 16,-1 0-1,1 0-15,-1 0 0,0 0 16,1 0-16,-29 0 16,29 0-16,-1 0 15,0 0-15,1 0 16,-1 0-16,1 0 15,-1 0 1,1 0-16,27 0 16,-27 0-16,-1 0 0,29 0 15,0 0-15,-1 0 16,29 0 0,-28 0-16,-1 0 0,58 0 15,-114 0 1,28 0-16,57 0 15,-56 0-15,-29 0 16,85 0-16,-57 0 16,29 0-16,-1 0 15,-55 0-15,55 0 16,1 0-16,-57 0 16,0 0-16,1 0 15,-1 0 1,-28-28-1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36:17.4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 0,'28'0'266,"29"0"-266,-1 0 15,-28 0-15,0 0 16,1 0-16,27 0 16,1 0-16,-29 0 15,28 0-15,-28 0 16,29 0-1,-29 0-15,0 0 16,1 0 0,-1 0-16,0 0 15,0 0-15,0 0 16,1 0-16,-1 0 16,0 0-1,0 0 1,1 0-1,-1 0 1,0 0-16,0 0 0,29 0 31,-29 0-15,0 0 0,0 0-16,1 0 15,27 0-15,0 0 16,-27 0-16,-1 0 15,0 0-15,0 0 32,1 0-17,-1 0-15,28 0 16,-28 0-16,1 0 16,-1 0-16,0 0 15,0 0 1,1 0-16,-1 0 15,0 0-15,0 0 16,0 0 0,1 0-1,-1 0-15,0 0 16,0 0-16,1 0 16,-1 0-1,0 0 1,0 0-16,0 0 15,1 0-15,-1 0 16,0 0 0,0 0-16,29 0 15,-29 0-15,0 0 16,29 0-16,-1 28 16,57-28-16,-85 0 15,29 0-15,-1 0 16,1 0-16,-1 0 15,-28 0-15,29 0 16,-29 0-16,0 0 16,0 0-16,29 0 15,-1 0-15,-28 0 16,57 0-16,-57 0 16,1 0-16,27 0 15,0 0-15,1 0 16,-1 0-16,1 0 15,-29 0-15,28 0 16,-27 0-16,-1 0 16,0 0-16,29 0 15,-29 0-15,0 0 16,28 0-16,-27 0 16,27 0-1,-28 0-15,29 0 16,-29 0-16,0 0 15,0 0-15,29 0 16,-1 0-16,1 0 16,-1 0-16,1 0 15,-1 0-15,-28 0 16,1 0-16,-1 0 16,28 0-16,-28 0 15,29 0-15,-1 0 16,1 0-1,-1 0-15,-28 0 16,29 0-16,-29 0 16,29 0-16,-29 0 15,0 0 1,0 0 0,0 0-16,1 0 15,-1 0-15,0 0 31,0 0-31,1 0 16,-1 0 0,0 0-1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36:20.0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0,'28'0'78,"29"0"-62,-1 0-16,57 0 15,28 0-15,29 0 16,-58 0-16,58 0 16,-1 0-16,-28 29 15,-56-29-15,28 0 16,-29 0-16,29 0 15,-28 0-15,-29 0 16,57 0-16,-28 0 16,0 0-16,-57 0 15,57 0 1,-29 0-16,29 28 0,-29-28 16,1 0-16,-1 0 15,29 28-15,-29 0 16,29-28-16,-1 0 15,29 57-15,-28-57 16,-29 0-16,29 28 16,0-28-16,28 28 15,-29-28-15,-27 0 16,27 0-16,-27 0 16,28 28-16,-1-28 15,29 0-15,0 29 16,28-29-16,-56 0 15,-1 28 1,86-28-16,-86 28 16,58-28-16,168 57 15,-141-57-15,-28 0 16,29 0 0,-86 0-16,86 0 15,112 0-15,-226 0 16,142 28-16,112-28 15,-140 0-15,-57 28 16,0-28-16,-1 0 0,58 0 16,-1 0-1,-28 28-15,-84-28 16,56 0-16,28 0 16,-28 0-16,-29 0 15,142 28-15,-141-28 16,28 0-16,-57 0 15,57 0-15,-28 0 16,-1 0-16,57 0 16,-112 0-16,83 0 15,-27 0-15,28 0 16,28 0-16,-28 0 16,0 0-16,56 0 15,-56 0-15,-28 0 16,56 0-16,-28 0 15,56 0-15,-28 0 16,-28 0-16,0 0 16,-28 0-16,-29 0 15,1 0-15,-1-28 16,-28 28-16,0-28 31,29 28-31,-29-28 16,0 28-16,1 0 15,-1 0 1,0 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47:33.2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35 0,'56'28'78,"-28"-28"-78,1 29 15,27-29 1,-28 0-16,1 0 16,-1 0-16,28 28 15,-28-28 1,1 0-16,-1 0 15,0 28-15,0-28 16,1 0 0,-1 0-16,0 0 15,0 28-15,29-28 16,-29 0 0,0 0-1,0 0-15,1 0 16,-1 0-1,0 0-15,0 0 16,29 0 0,-29 0-1,0 0-15,0 0 16,29 0-16,-1 0 16,-28 0-1,1 0-15,27 0 16,-28 0-16,29 0 15,-29 0 1,28 0-16,-27 0 16,27 0-16,1 0 15,-1-28 1,-28 28-16,29 0 16,-29 0-16,28 0 15,1 0-15,-57-28 16,56 28-16,-28 0 15,1 0-15,27 0 16,-28-28-16,29 28 16,-29 0-1,0-29-15,29 29 16,-1 0-16,1-28 16,-1 28-16,-28 0 15,29-28 1,-1 28-16,-28 0 15,1 0-15,27 0 16,0 0-16,-27 0 16,-1 0-16,0 0 15,29 0-15,-29 0 16,0 0-16,28 0 16,-27 0-16,27 0 15,-28 0-15,1 0 16,27 0-16,-28 0 15,29 0-15,-29 0 16,28 0 0,-27 0-16,27 0 15,-28 0-15,0 0 16,1 0-16,-1 0 16,28 0-16,-27 0 15,27 0-15,0 0 16,1 0-1,-29 0-15,0 0 16,29 0-16,-29 0 16,28 0-1,1 0-15,-1 28 16,-27-28-16,27 0 16,-28 0-16,29 0 15,-29 0-15,0 0 16,29 0-16,-1 0 15,-28 0-15,29 0 16,-1 0-16,1 28 16,-29-28-16,0 0 15,28 0-15,-27 0 16,27 0 0,1 0-16,-29 0 0,28 0 15,1 0 1,-29 0-16,28 0 15,-27 0-15,27 0 16,-28 0-16,0 0 16,29 0-1,-29 0-15,29 0 0,-29 0 16,0 0-16,0 0 16,29 0-1,-29 0-15,28 0 16,1 0-16,-1 0 15,-28 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47:36.0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54 0,'0'-28'31,"56"28"32,1 0-63,-1 0 16,29 0-16,-29 0 15,29 0-15,-29 0 16,29 0-16,-29 0 15,29 0-15,-28 0 16,27 0-16,-27 0 16,-1 0-16,-28 0 15,29 0-15,-1 0 16,-28 0 0,1 0-16,-1 0 15,28 0 1,-27 0-16,-1 0 15,0 0-15,0 0 16,0 0-16,1 0 16,27 0-16,1 0 15,-29 0-15,28 0 16,-28 0-16,85 0 16,-28 0-16,-29 0 15,29 0-15,0 0 16,-57 0-16,57 0 15,-1 0-15,-27 0 16,27 0-16,-27 0 16,28 0-16,27 0 15,-27 0-15,0 0 16,-1 0-16,-27 0 16,28 0-16,27 0 15,-83 0-15,84 0 16,-57 0-16,29 0 15,-29 0-15,29 0 16,-29 0-16,1 0 16,27 0-16,-55 0 15,55 0-15,-27 0 16,-1 0-16,29 0 16,-1 0-16,-27 0 15,-1 0-15,29 0 16,0 0-16,-29 0 15,1 0-15,27 0 16,-27 0-16,27 0 16,-55 0-16,55 0 15,1 0-15,-29 0 16,29 0-16,-29 0 16,57 0-16,-28 0 15,0 0-15,-1 0 16,1 0-16,28 0 15,-28 0-15,27 0 16,-27 0-16,28 0 16,-28 0-16,-1 0 15,1 0-15,56 0 16,-56 0-16,-1 0 16,1 0-16,28 0 15,-85 0 1,0 0-1,1 0-15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47:11.4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0 305 0,'28'-28'172,"29"28"-172,-1-29 15,1 29-15,-1 0 0,57 0 16,-28-28-16,28 0 15,-85 28-15,56 0 16,1-28 0,-57 28-16,29 0 15,27 0-15,-55-28 16,-1 28-16,28 0 16,1 0-16,-29-29 0,0 29 15,0 0 1,1 0-16,-1 0 15,28 0-15,1-28 16,-29 28-16,28-28 16,-27 28-16,27 0 15,1-28-15,-1 28 16,-28 0-16,29 0 16,-29 0-16,28 0 15,-27 0-15,27 0 16,-28 0-1,0 0-15,29 0 16,-29 0-16,0 0 16,1 0-1,27 0-15,-28 0 16,29 0-16,-29 0 16,28 0-1,-27 0-15,-1 0 16,0 0-16,0 0 15,0 0 1,1 0 0,-1 0-16,0 0 15,0 0 1,1 0-16,-1 0 16,0 0-1,0 0 1,0 0-16,1 0 15,-1 0-15,0 0 16,0 0-16,1 0 16,27 0-16,-28 0 15,0 0-15,1 0 16,27 28-16,-28-28 16,57 0-16,0 0 15,28 28-15,-29-28 16,29 0-16,0 0 15,-28 0-15,-57 28 16,28-28-16,1 0 16,-1 0-16,1 0 15,-1 0-15,-28 0 16,29 0-16,-29 0 16,0 0-16,0 0 15,1 0-15,27 0 16,-28 0-16,57 0 15,-29 0-15,1 0 16,28 0-16,-1 0 16,-27 0-16,-1 0 15,29 0-15,-1 0 16,1 0-16,28 0 16,-28 0-16,-1 0 15,1 0-15,56 0 16,-56 0-16,-1 0 15,1 0-15,-28 0 16,-1 0-16,0 0 16,-27 0-16,-1 0 15,0 0-15,0 0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3:55:58.1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0 349 0,'28'0'172,"113"0"-172,0-28 16,-28 28-16,57-29 16,-29 29-16,-28 0 15,-29-28-15,57 28 16,-56 0-16,84 0 15,-84-56-15,28 56 16,-28-29-16,-1 29 16,1-28-16,-29 28 15,57-28-15,-28 28 16,-29-28-16,29 28 16,0-28-16,28 28 15,-57 0-15,0-29 16,1 29-16,-29 0 15,29-28-15,-29 28 16,56 0-16,-27 0 16,-1 0-16,1 0 15,-1 0-15,29 0 16,-57 0-16,29 0 16,-1 0-16,-28 0 15,0 0-15,1 0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06:21.4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73 0,'28'0'204,"29"0"-64,27-28-140,57 28 16,-28 0-16,-28 0 15,56 0-15,-84 0 16,55 0-16,1 0 16,-28 0-16,0 0 15,-29 0-15,1 0 16,-29 0-16,0 0 16,0 0-16,0 0 15,29 0-15,-29 0 16,29 0-16,-29 0 15,0 0-15,0 0 16,29 0 0,-29 0-16,28 0 15,1 0-15,-29 0 16,28 0-16,-27 0 16,27 0-16,-28 0 15,29 0-15,-1 0 16,29 0-16,-29 0 15,29 0-15,0 0 16,-1 0-16,-27 0 16,-1 0-16,-28 0 15,29 0-15,-1 0 16,1 0-16,-1 0 16,29 0-16,-29 0 15,29 0-15,0 0 16,56 0-16,-57 0 15,58 28-15,-58-28 16,1 0-16,0 0 16,-1 28-16,57-28 15,-56 28-15,56 1 16,-28-29-16,28 28 16,-56-28-16,84 56 15,-28-56-15,-56 0 16,0 0-16,56 29 15,28-1-15,-56-28 16,-85 0-16,113 0 16,-28 0-16,28 0 15,29 0-15,-58 0 16,30 0-16,-58 28 16,57-28-16,-28 0 15,28 0-15,-56 0 16,28 0-16,28 28 15,-56-28-15,-1 0 16,57 57-16,-28-57 16,28 0-16,-56 28 15,56-28-15,-56 0 16,0 0-16,-1 0 16,1 0-16,28 0 15,-57 0-15,29 0 16,0 0-16,-29 0 15,29 0-15,-29 0 16,1 0-16,-1 0 16,0 0-16,1 0 15,28 0-15,-29 0 16,29-28-16,-1 28 16,29 0-16,-56 0 15,27-57-15,-27 57 16,27 0-16,-27 0 15,28 0-15,-29-28 16,0 28-16,1 0 16,-1 0-1,1-28-15,-29 28 16,0 0-16,0 0 0,1 0 16,-1 0-1,0-28 1,0 28-1,1 0-15,-1-29 16,0 1 0,0 28-1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03:39.6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0,'84'0'281,"29"0"-265,-85 0-16,1 0 15,55 0-15,-27 0 16,-1 0-16,1 0 16,-1 0-16,29 0 15,-57 0-15,28 0 16,-27 0-16,-1 0 16,0 0-16,28 0 15,-27 0-15,-1 0 16,0 0-16,0 0 15,1 0 1,27 0-16,-28 0 16,29 0-1,-29 0-15,0 0 16,0 0-16,1 0 16,-1 0-16,0 0 15,0 0 1,0 0-1,29 0-15,-1 0 16,1 0 0,-29 0-16,28 0 0,1 0 15,-29 0 1,0 0 0,29 0-16,-29 0 15,28 0 1,-27 0-16,-1 0 15,28 0-15,-27 0 16,-1 0-16,0 0 0,28 0 16,1 0-1,-29 0-15,29 0 16,-29 0-16,0 0 16,0 0-1,0 0-15,29 0 16,-29 0-16,29 0 15,-1 0 1,-28 29-16,29-29 16,-29 0-16,28 0 15,-27 0-15,27 0 16,0 0-16,1 0 16,-1 0-16,-27 0 15,55 0-15,-27 0 16,-1 0-16,1 0 15,-1 28-15,0-28 16,-27 0-16,27 0 16,1 0-16,-29 0 15,28 0-15,1 28 16,-29-28-16,28 0 16,-27 0-1,-1 0-15,28 0 16,1 0-16,-29 0 15,28 0-15,-27 0 16,-1 0-16,0 0 16,0 0-16,29 0 15,-1 0-15,1 28 16,-29-28-16,56 0 16,-27 0-16,28 57 15,27-57-15,-27 28 16,0-28-16,-29 0 15,29 0-15,-29 0 16,1 0-16,-1 0 16,29 0-16,-29 0 15,29 0-15,-29 0 16,1 0-16,-1 0 16,1 0-16,-1 0 15,-28 0-15,1 0 16,27 0-16,1 0 15,-1 0-15,0 0 16,1 0-16,-1 0 16,29 0-16,-29 0 15,29 0-15,-28 0 16,-1 0-16,29 0 16,-1 0-16,29 0 15,-28 0-15,28 0 16,-29 0-16,58 0 15,-30 0-15,30 0 16,-30 0-16,1 0 16,-28 0-16,0 0 15,-1 0-15,-27 0 16,27 0-16,-27 0 16,-1 0-16,29 0 15,28 0-15,0 0 16,28 0-16,-56 0 15,27 0-15,30 0 16,-58 0-16,29 0 16,28 0-16,-56 0 15,0 0-15,56 0 16,-57 0-16,1 0 16,0 0-16,28 0 15,-29 0-15,1 0 16,28 0-16,28 0 15,-28 0-15,28 0 16,-56 0-16,56 0 16,-28 0-16,-29 0 15,57 0-15,-28 0 16,-28 0-16,56 0 16,-28 0-16,0 0 15,-29 0-15,29 0 16,-56 0-1,27 0-15,-27 0 0,-1 0 16,1 0-16,-29 0 16,28 0-16,-27 0 15,-1 0-15,0 0 16,0 0 0,1 0-1,-1 0 1,0 0-16,0 0 15,0 0 1,1 0 0,-1 0-16,0 0 15,0 0 1,1 0-16,-1 0 31,0 0-31,0 0 31,-56-28 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20:15.3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0,'53'0'32,"0"0"-32,26 0 15,-26 0-15,106 0 16,-53 0-16,26 0 15,-26 53-15,53-53 16,26 26-16,-79-26 16,53 0-16,26 0 15,-79 0-15,26 0 16,-53 0-16,1 0 16,-1 0-16,0 0 15,-26 0-15,27 0 16,-27 0-16,0 0 15,26 0-15,-26 0 16,0 0-16,53 0 16,-27 0-16,-26 0 15,26 0-15,1 0 16,-1 0-16,53 0 16,-52 0-16,-1 0 15,-52 0-15,105 0 16,0 0-16,-26 0 15,-27 0-15,-26 0 16,53 0 0,-27 0-16,1 0 0,-1 0 15,1 0-15,25 0 16,-25 0-16,26 0 16,26 0-16,27 0 15,-53 0 1,52 0-16,-78 0 15,52 0-15,-53 0 16,80 0-16,-80 0 0,1 0 16,26 0-16,-1 0 15,28 0 1,-107 0-16,133 0 0,-27 0 16,27 0-1,53 0-15,-106 0 16,52 0-16,-25 0 15,-28 0-15,-25 0 16,26 0-16,-27 0 0,0 0 16,27 0-1,-79 0-15,52 0 16,-26 0-16,0-26 16,-27 26-16,27 0 15,-26 0 1,-1 0 46,1 0-46,-1 0 0,1 0-1,-27-27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11:28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64 0,'56'0'125,"29"-29"-109,-28 29-16,27 0 15,29 0-15,-28-28 16,-1 28-16,58 0 15,-58 0-15,-27 0 16,27 0-16,1 0 16,-29 0-16,1 0 15,28 0-15,-57 0 16,28 0-16,1 0 16,-1 0-16,1 0 15,-1 0-15,-28 0 16,29 0-16,-1 0 15,1 0-15,-1 0 16,0 0-16,-27 0 16,27 0-16,1 0 15,-1 0-15,-28 0 16,29 0-16,56 0 16,-29 0-16,1 0 15,0 0-15,56 0 16,-28 0-16,-57 0 15,85 0-15,-56 28 16,-1-28-16,1 0 16,28 0-16,-57 29 15,29-29-15,-28 0 16,27 0-16,1 0 16,0 28-16,27-28 15,-27 0-15,-28 0 16,27 0-16,-27 0 15,-1 28-15,-28-28 16,29 0-16,-29 0 16,0 0-1,0 0-15,1 0 16,-1 0-16,57 0 16,-29 0-16,-28 0 15,0 0-15,57 0 16,-28 0-16,-1 28 15,-28-28-15,57 0 16,0 0-16,-1 0 16,29 0-16,-28 0 15,-1 0-15,1 0 16,-28 0-16,27 0 16,1 0-16,-29 0 15,57 0-15,-85 0 16,29 0-16,56 0 15,-57 0-15,29 28 16,0-28-16,56 0 16,-57 0-16,29 0 15,-56 0-15,27 0 16,29 0-16,-28 29 16,-29-29-16,29 0 15,0 0-15,-29 0 16,29 0-16,-29 0 15,29 0-15,28 0 16,-29 0-16,1 0 16,0 0-16,-1 0 15,-27 0-15,-29 0 16,57 0-16,-29 0 16,1 0-16,-1 0 15,-28 0-15,1 0 16,-1 0-16,0 0 15,0 0 1,0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11:29.6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73 0,'56'0'78,"29"0"-78,56 0 16,28 0-16,170 0 15,-57 0-15,57 0 16,-1 0-16,114 0 16,-113 0-16,-57 0 15,113 0-15,-113 0 16,170 0-16,-170 0 15,-56 0-15,28 29 16,-170-29-16,142 0 16,0 0-16,0 0 15,0 0-15,-57 56 16,-28-56-16,-28 0 16,28 0-16,0 28 15,-28-28-15,56 0 16,-56 0-16,57 0 15,84 0-15,-85 0 16,-56 0-16,113 0 16,56 0-16,-198 0 15,227 0-15,-85 0 16,-1 0-16,1 0 16,-28 29-16,84-29 15,-56 0-15,-57 0 16,113 0-16,-141 0 15,29 0-15,-1 28 16,29-28-16,-85 0 16,-29 0-16,57 0 15,57 0-15,-85 0 16,0 0-16,-29 0 16,-27 0-16,-1 0 15,1 0-15,-29 0 16,0 0-16,0 0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40:05.6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43 0,'57'0'297,"-29"0"-282,28 0-15,-27 0 16,-1 0-16,0 0 16,0 0-1,29 0-15,-29 0 0,0 0 16,0 0-16,1 0 16,-1 0-1,0 0 1,0 0-16,1 0 15,-1 0-15,0 0 16,0 0-16,0 0 16,29 0-16,-29 0 15,0 0-15,1 0 0,-1 0 16,0 0 0,0 0-16,0 0 15,1 0-15,-1 0 16,28 0-1,1 0-15,-29 0 16,28 0-16,-27 0 16,27 0-16,1 0 15,-29 0 1,28 0-16,1 0 16,-1 0-16,-28 0 15,29 0-15,-1 0 16,1 0-16,27 0 15,-27 0-15,-1 0 16,-28 0 0,29 0-16,-29 0 15,29 0-15,-29 0 16,28 0-16,-28 0 16,57 0-16,-28 0 15,-1 0-15,0 0 16,-27 0-16,-1 0 15,0 0 1,0 0-16,29 0 16,-1 0-16,1 0 15,-1 0-15,-28 0 16,29 0-16,-29 0 16,28 0-1,-27 0-15,27 0 16,-28 0-16,1 0 15,27 0-15,0 0 16,1 0-16,-29 0 16,29 0-16,-1 0 15,-28 0-15,57 0 16,-57 0-16,29 0 16,55 0-16,-55 0 15,28 0-15,-1 28 16,1-28-16,0 0 15,-29 0-15,0 0 16,-27 0-16,-1 0 16,0 28-16,29-28 15,-29 0-15,28 0 16,1 0 0,-1 0-16,1 0 15,-1 28-15,29-28 16,-29 0-16,-28 0 15,1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40:55.4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0,'28'0'47,"29"0"-47,-1 0 16,29 0-16,56 0 16,-28 28-16,28-28 15,0 28-15,141 0 16,-113-28-16,29 29 15,-29-29-15,1 56 16,-29-56-16,28 28 16,-56-28-16,28 0 15,-28 0-15,0 0 16,-28 0-16,-1 0 16,-27 0-16,-1 0 15,1 0-15,-29 0 16,0 0-16,28 0 15,1 0-15,-29 0 16,29 0-16,-1 0 16,0 0-16,1 0 15,-29 0-15,0 0 16,29 0-16,-1 0 16,1 0-16,-1 0 15,1 0-15,27 0 16,1 0-16,-29 0 15,57 0-15,-28 0 16,0 0-16,27 0 16,1 0-16,-56 0 15,-29 0-15,0 0 16,0 0-16,1 0 16,-1 0-16,0 0 31,0 0-16,1 0 1,-1 0 0,-85-28 109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40:58.1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 0,'0'-28'15,"56"28"48,1 0-63,28 0 15,56 0-15,-28 0 16,28 0-16,-28 0 16,28 0-16,-28 0 15,56 0-15,-56 0 16,56 28-16,-112-28 16,55 0-16,-27 0 15,84 0-15,-56 0 16,-28 0-16,0 0 15,28 0-15,28 0 16,-57 0-16,57 0 16,-28 0-16,-28 0 15,0 0-15,28 0 16,-29 0-16,-27 28 16,27-28-16,-27 0 15,-1 0-15,29 0 16,-29 0-16,1 0 15,-1 0-15,29 0 16,-29 0-16,-27 0 16,27 0-16,-28 0 15,0 0-15,1 0 16,-1 0-16,28 0 16,-27 0-16,27 0 15,-28 0 1,29 0-16,-29 0 15,28 0-15,1 0 16,-1 0-16,1 0 16,-29 0-16,28 0 15,57 0 1,-56 0-16,-29 0 0,28 0 16,1 0-16,-1 0 15,29 0-15,-29 0 16,85 0-16,-56 0 15,28 0-15,0 0 16,-57 0-16,29 0 16,0 0-1,-29 0-15,29 0 16,-29 0-16,1 0 0,27 0 16,1 0-16,-29 0 15,1 0 1,-1 0-16,-27 0 15,27 0-15,-28 0 16,0 0-16,29 0 16,-1 0-1,1 0-15,27 0 0,58 0 16,-30 0 0,30 0-16,55 0 15,-28 0-15,-27 28 16,-86-28-16,85 0 15,-28 0-15,-28 29 16,28-29-16,-29 0 0,1 0 16,28 0-1,-57 0-15,57 0 16,-28 0-16,-1 28 16,-27-28-16,28 0 15,-1 0-15,29 0 16,-28 0-16,-1 0 15,1 28-15,56-28 16,-56 0-16,0 0 16,84 0-16,-113 0 15,85 0-15,-56 0 16,0 0-16,-29 0 16,29 0-16,56 28 15,-56-28-15,84 0 16,57 0-16,-113 0 15,0 29-15,84-29 16,-56 0-16,29 0 16,-58 0-16,58 0 15,-57 0-15,141 0 16,-85 0-16,57 0 16,-85 0-16,56 0 15,29 0-15,-56 0 16,140 0-16,-225 0 15,28 0-15,56 0 16,-28 0-16,28 0 16,1 0-16,-1 0 15,0 0-15,-28 0 16,57 0-16,56 56 16,-85-56-16,-84 0 15,84 0-15,1 0 16,-29 0-16,-28 0 15,28 0-15,-57 0 16,1 0-16,-28 0 16,84 0-16,-113 0 15,141 0-15,29 0 16,28 0-16,-57 0 16,-56 0-16,56 0 15,85 0-15,-85 0 16,1 0-16,-29 28 15,28-28-15,57 0 16,0 0-16,-142 0 16,86 0-16,27 28 15,-112-28-15,84 0 16,-56 0-16,85 29 16,-29-29-16,-112 0 15,112 0-15,0 0 16,1 0-16,-29 0 15,28 0-15,-141 0 16,85 0-16,-56 0 16,-29 0-16,0 0 15,0 0-15,0 0 16,1 0-16,27 0 16,-28 0-16,1 0 15,55 0 1,-27 0-16,27 0 15,57 0-15,-28 0 16,-28 0-16,84 0 16,29 0-16,-29 0 15,-112 0-15,27 0 16,-27-29-16,-1 29 16,1 0-16,27 0 15,1 0-15,0 0 16,28 0-16,-29 0 15,114 0-15,-57 0 16,-28 0-16,0 0 16,-29 0-16,1 0 15,-57 0-15,0 0 16,1 0-16,-1 0 16,0 0-1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48:01.1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22 0,'56'0'125,"1"0"-125,27 0 16,-27 0-16,56 0 16,-29 0-16,1 0 15,0 0-15,-29 0 16,85 0-16,-56 0 15,0 0-15,-29 0 16,29 0-16,-1 0 16,-27 0-16,-1 0 15,29 0-15,-29 0 16,29 0-16,28 0 16,-57 0-16,-56 0 0,85 0 15,0 0-15,-29 0 16,1 0-16,-1 0 15,-28 0-15,1 0 32,-1 0-32,0 0 15,0 0 1,0 0 0,1 0-1,27 0 1,-28 0-16,29 0 15,27 28-15,-55-28 16,27 0-16,-28 29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48:03.9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0 340 0,'56'0'0,"-28"28"16,1-28-16,27 0 16,1 28-16,-29-28 15,0 0-15,28 0 16,1 0-1,-29 0-15,0 0 16,1 0-16,55 28 16,-27-28-16,-1 0 15,1 0-15,-1 28 16,0-28 0,1 0-16,-1 0 15,-27 29-15,27-29 16,0 0-16,1 0 15,-1 28-15,1-28 16,-29 0-16,0 0 16,0 0-16,1 0 15,-1 0-15,28 0 16,29 0-16,-29 0 16,1 0-16,28 0 15,-1 0-15,-27 28 16,-1-28-16,29 0 15,-29 0-15,29 0 16,-29 0-16,57 0 16,-28 0-16,0 0 15,-1 0-15,1 0 16,28 0-16,-29 0 16,1 0-16,28 0 15,-57 0-15,1 0 16,28 0-16,-29 0 15,57 0-15,-57 0 16,29 0-16,-29 0 16,-27 0-16,-1 0 15,28 0-15,1 0 16,27 0-16,-27 0 16,-1 0-1,1 0-15,27 0 0,-27 0 16,-1 0-16,29 0 15,-29 0-15,-27 0 16,27 0-16,-28 0 16,29 0-1,-1 0-15,1 0 16,27 0-16,-27 0 0,-1 0 16,1 0-16,-29 0 15,28 0-15,1 0 16,-1 0-16,1 0 15,-1-28 1,29 28-16,-29 0 16,1 0-16,-1 0 15,29 0-15,-57-28 0,28 28 16,-27 0-16,-1 0 16,28 0-16,-27 0 15,83 0 1,-27 0-16,28-29 15,28 29-15,28 0 16,-56 0-16,113 0 16,-141 0-16,84 0 15,-28 0-15,-56 0 0,0 0 16,-1 0 0,1 0-16,-29 0 15,85 0-15,-56 0 16,0 0-16,28 0 15,-29 0-15,29 0 16,28 0-16,-56 0 16,-29 0-16,29 0 15,0 0-15,-29 0 16,29 0-16,-29 0 16,1 0-16,-1 0 15,1 0-15,27 0 16,-27 0-16,-1 0 15,-28 0-15,29 0 16,-1 0-16,29 0 16,-29 0-16,29 0 15,0 0-15,-1 0 16,29 0-16,-56 0 16,27 0-16,1 0 15,0 0-15,84 0 16,-84 0-16,-1 0 15,-27 0-15,56 0 16,-29 0-16,1 0 16,0 0-16,-29 0 15,1 0-15,27 0 16,29 0-16,0 0 16,-28 0-16,-1 0 15,29 0-15,-28 0 16,-57 0-16,57 0 15,-29 0-15,29 0 16,0 0-16,28 0 16,-57 0-16,85 0 15,-56 0-15,-1 0 16,1 0-16,28 0 16,-28 0-16,-1 0 15,-27 0-15,27 0 16,1 0-16,28 0 15,-57 0-15,29 0 16,0 0-16,-57 0 16,28 0-16,29 0 15,0 0-15,-29 0 16,29 0-16,-29 0 16,29 0-16,0 0 15,28 0-15,-1 0 16,-27 0-16,56 0 15,-84 0-15,27 0 16,29 0-16,0 0 16,-28 0-16,28 0 15,0 0-15,-1 0 16,-27 0-16,0 0 16,28 0-16,-29 0 15,1 0-15,0 0 16,84 0-16,-141 0 15,57 0-15,0 0 16,84 0-16,-84 0 16,27 0-16,1 0 15,-28 0-15,56 0 16,-28 0-16,28 0 16,-84 0-16,55 0 15,-27 0-15,28 0 16,0 0-16,113 0 15,-113 0-15,56 0 16,0 0-16,29 0 16,-85 0-16,0 0 15,-1 0-15,-27 0 16,0 0-16,-1 0 16,-27 0-16,84 0 15,-85 0-15,29 0 16,-28 0-1,-1 0-15,29 0 16,-29 0-16,57 0 16,-85 0-16,85 0 15,-28 0-15,-1 0 16,1 0-16,0 0 16,56 0-16,-28 0 15,56 0-15,-28 0 16,-28 0-16,56 0 15,-27 0-15,-30 0 16,1 0-16,0 0 16,57 0-16,-29 0 15,-57 0 1,29 0-16,-28 0 16,56 0-16,-56-28 15,-29 28-15,29 0 0,28 0 16,-85 0-16,28-28 15,-27 28-15,27 0 16,29 0 0,-29-28-16,85 28 15,-56 0-15,56-28 16,-56 28-16,28-57 16,-1 57-16,1-28 0,28 28 15,-112 0 1,55-28-16,-55 28 15,27 0-15,85-29 16,-84 29-16,27 0 16,1-28-16,56 28 15,-56 0-15,-1-28 16,57 28-16,-28-28 16,28 28-16,29-57 15,-86 57-15,29 0 16,0-28-16,-28 28 15,-57 0-15,29-28 16,-29 28-16,0 0 16,0 0-16,0 0 15,1 0 1,-1 0 31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51:33.4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0,'28'0'78,"56"0"-62,29 0-16,170 0 16,-58 0-16,-55 0 15,112 0-15,57 0 16,112 0-16,-112 56 16,-113-56-16,56 0 15,113 0-15,-85 29 16,-27-29-16,-58 0 15,1 0-15,0 0 16,-85 0-16,-28 0 16,28 0-16,-28 0 15,28 0-15,-85 0 16,57 0-16,28 0 16,-56 0-16,0 0 15,28 0-15,0 0 16,-1 0-16,30 0 15,-58 0-15,1 56 16,56-56-16,-113 0 16,29 0-16,-1 28 15,-28-28-15,1 0 16,-1 0-16,0 0 31,0 0-15,0 0-1,1 0 1,-1 0-16,0 0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53:12.1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0,'28'0'594,"28"0"-578,86-28-16,-58 28 15,1 0-15,56 0 16,-28 0-16,28 0 16,-56 0-16,-1 0 15,57 0-15,-112 28 16,27-28 0,1 0-16,-29 0 15,0 0-15,0 28 16,0-28-16,1 0 15,27 29 1,-28-29-16,1 0 16,27 28-16,-28-28 15,0 0 1,1 0-16,27 0 16,-28 0-16,1 0 15,27 28 1,0 0-16,1-28 15,-1 0-15,29 0 0,-29 29 16,1-29-16,-1 0 16,29 56-1,-57-56-15,57 0 0,0 28 16,-29-28-16,29 28 16,-29-28-1,1 0-15,27 29 16,1-29-16,56 0 0,-56 28 15,-1-28-15,29 28 16,-28-28 0,0 0-16,-1 0 15,29 28-15,-28-28 16,-1 0-16,1 0 16,0 0-16,-29 0 15,57 0-15,-56 0 16,27 0-16,-27 0 15,-1 0-15,-28 0 16,29 0-16,56 0 16,-57 0-16,29 0 15,-29 0-15,1 0 16,-29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4:53:14.7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0,'28'0'94,"29"0"-94,27 0 16,-27 0-16,28 0 15,-29 0-15,29 0 16,56 0 0,-57 0-16,1 0 15,0 0-15,-1 0 0,29 28 16,0-28-16,-28 0 16,-29 0-16,29 0 15,-29 0-15,1 0 16,-1 0-1,1 0-15,-1 0 16,-28 0-16,29 0 16,-29 0-16,0 0 15,29 0-15,-29 0 16,0 0 0,0 0-1,1 0 1,-1 0-1,0 0 1,0 0 0,1 0-1,-1 0-15,0 0 16,0 0 0,29 0-16,-1 0 15,-28 0-15,29 0 16,-29 0-16,28 0 15,1 0-15,-1 0 16,1 0-16,-1 0 16,1 0-16,-1 0 15,1 0-15,-1 0 16,0 0-16,29 0 16,-28 0-16,-1 0 15,0 0-15,-27 0 16,-1 0-16,28 0 15,1 0-15,-1 0 16,29 0-16,-29 0 16,29 0-16,28 0 15,-28 0-15,-57 0 16,56 0-16,-55 0 16,27 0-16,1 0 15,-1 0-15,0 0 16,1 0-16,-1 0 15,1 0-15,-1 0 16,1 0-16,-1 0 16,1 0-16,-1 0 15,0 0 1,1 0-16,-29 0 16,0 0-16,29 0 15,-1 0-15,1 0 16,-29 0-1,0 28-15,29-28 16,-29 0-16,0 0 16,28 0-1,1 28-15,-1-28 16,29 0-16,-29 29 16,57-29-16,0 0 15,-28 28-15,28-28 16,-29 0-16,1 0 15,-28 28-15,27-28 16,-27 0-16,-1 0 16,1 0-16,27 0 15,-27 0-15,27 0 16,-27 0-16,27 28 16,-27-28-16,-1 0 15,1 0-15,-1 0 16,1 0-16,-1 0 15,1 0 1,-29 0-16,28 0 0,-28 0 16,29 0-16,56 0 15,-29 0-15,-27 0 16,28 0-16,-29 0 16,29 0-16,-1 0 15,-27 0-15,27 0 16,29 0-16,0 0 15,-56 0-15,56 0 16,-1 0-16,1 0 16,28 0-16,29 0 15,-86 0-15,29 0 16,0 0-16,-28 57 16,0-57-16,-1 0 15,57 0-15,-56 0 16,0 0-16,-1 0 15,57 0-15,-56 0 16,0 0-16,-29 0 16,85 0-16,-84 0 15,27 0-15,-27 0 16,-1 0-16,1 0 16,27 0-1,1 0-15,-28 0 0,27 0 16,1 0-16,0 0 15,27 0-15,-27-28 16,-28 28-16,55 0 16,1 0-16,-84 0 15,83 0-15,-55 0 16,-1 0 0,-27 0-16,27 0 0,0 0 15,1 0-15,-29 0 16,29 0-16,-29 0 15,0 0-15,0 0 16,0 0 0,29 0-16,-29 0 15,29 0-15,-1 0 16,-28 0-16,0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22:05.2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0 461 0,'0'-27'109,"26"27"-93,53 0 0,1 0-16,-1 0 15,53 0-15,-26 0 16,27 0-16,-54 27 16,0-27-16,54 0 15,-28 0-15,-25 0 16,131 0-16,-131 0 15,52 0-15,-26 0 16,-80 0-16,54 0 16,-1 0-16,1 0 15,25 0-15,-52 0 16,-26 0-16,26 0 16,0 0-16,0 0 15,-27 0-15,0 0 16,27 0-16,-26 0 15,608 0 126,-556 0-141,-26 0 0,0-27 16,26 27-16,1 0 15,26 0-15,-27 0 16,-26 0-16,26 0 16,1 0-16,-1 0 15,27-26-15,-27 26 16,1 0-16,-1 0 15,0 0-15,27 0 16,0 0-16,-27 0 16,27 0-16,-26 0 15,-1-27-15,-26 27 16,26 0-16,54 0 16,-54 0-16,27 0 15,0 0-15,-1-26 16,-25 26-16,26 0 15,-1-27-15,28 27 16,-54 0-16,27 0 16,0-26-16,-27 26 15,1 0 1,25 0-16,1-27 0,-26 27 16,52-26-16,80 26 15,-107 0-15,54-53 16,-27 53-16,27 0 15,-53 0-15,79-26 16,-79 26-16,0 0 16,53 0-16,-54 0 15,1 0-15,27 0 16,-54 0-16,0-27 16,54 27-16,-80 0 15,52 0 1,-25 0-16,79 0 0,-27 0 15,-79 0 1,132 0-16,-159 0 16,80 0-16,53 0 0,-53 0 15,0 0 1,-27 0-16,0 0 16,1 0-16,26 0 15,-1 0-15,-52 0 16,27 0-16,52 0 15,-53 0-15,1 0 16,26 0-16,26 0 16,-53 0-16,1 0 15,52 0-15,-53 0 16,54 0-16,-54 0 16,27 0-16,-27 0 15,53 0-15,-26 0 16,0 0-16,-26 0 15,25 0-15,1 0 16,-26 0-16,-1 0 16,27 0-16,26 0 15,-53 0-15,1 0 16,-27 0-16,26 0 16,27-26-16,0 26 15,26 0-15,-53 0 16,-26 0-16,27 0 15,-27 0-15,0 0 16,-1 0-16,1 0 16,27 0-16,-27 0 15,26 0-15,0-27 16,54 27-16,-27 0 16,26 0-16,-26 0 15,0 0-15,26 0 16,0 0-16,-26 0 15,26 0-15,80-26 16,-106 26-16,52 0 16,1 0-16,26 0 15,-26 0-15,-53-53 16,79 53-16,27 0 16,-53 0-16,-54 0 15,54 0-15,53 0 16,-80 0-16,-52 0 15,131 0-15,-131 0 16,25 0-16,28 0 16,-54 0-16,53 0 15,-26 0-15,-26 0 16,52 0-16,-26 0 16,0 0-16,-27 0 15,27 0-15,-27 0 16,27 0-16,-27 0 15,1 0-15,-27 0 16,26 0-16,-26 0 16,0 26-16,79-26 15,-79 0-15,0 0 16,0 53-16,-27-53 16,27 0-16,53 0 15,-27 27-15,-26-27 16,27 0-16,-27 0 15,-27 0-15,1 0 16,-1 0-16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5:19:49.6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351 1097 0,'57'0'15,"27"0"1,-55 0-16,55 0 16,57 0-16,29 0 15,-57 0 1,56 28-16,28 0 0,-27-28 15,84 57 1,-28-29-16,-1-28 0,58 56 16,27-56-1,-141 0-15,170 29 0,-113-29 16,169 0-16,-169 0 16,-1 0-1,86 56-15,-85-56 0,-57 0 16,0 0-1,-28 0-15,-28 0 0,-28 0 16,56 0 0,-28 0-16,28 0 0,-28 0 15,0 0-15,-28 0 16,-1-56 0,1 56-16,-29 0 0,57-29 15,-28 29 1,0-28-16,-1 0 0,29 0 15,-28 28 1,-1-57-16,-27 57 0,-29-28 16,29 28-1,-29-28-15,-28 0 0,0-1 16,0 1 46,0 0-62,0 0 32,0 0-32,-57-29 15,1 29-15,28 0 0,-29-29 16,1 29 0,-1-28-16,-27 27 0,-1-27 15,0 28 1,1-29-16,-29 29 0,28 0 15,0-57 1,-27 57-16,55 0 0,29 28 16,-85-29-1,57 1-15,-1 0 16,-28 28-16,1-28 0,27 0 16,-56 28-1,57 0-15,-29 0 0,1-29 16,-1 29-1,0 0-15,-28 0 0,29-28 16,-1 28 0,0 0-16,-27 0 15,27 0-15,0 0 0,1 0 16,-1 0 0,-28 0-16,0 0 0,57-28 15,-29 28 1,-56 0-16,56 0 15,1 0-15,-1 0 16,-28 0-16,28 0 16,1 0-16,-1 0 0,0 0 15,29 0 1,-57 0-16,28 0 0,29 0 16,-29 0-1,29 0-15,-29 0 16,29 0-16,-29 0 15,29 0-15,-29 0 16,28 0-16,-27 0 16,-29 0-16,56 0 15,-27 0-15,-1 0 0,0 0 16,1 0 0,-29 0-16,0 0 0,-28 0 15,28 0 1,28 0-16,1 0 15,-57 0-15,56 0 16,-56 0-16,56 0 16,0 0-1,29 0-15,0 0 0,-1 0 16,1 28-16,27-28 0,-27 0 16,28 28-1,0-28 1,-1 0-16,1 0 15,0 0-15,0 29 16,-1-1 0,1-28-16,28 28 15,-28 0-15,0 0 0,0 1 32,28-1-17,0 0-15,0 0 16,0 1-16,0 27 15,0-28 1,0 0 0,0 29-1,0-29-15,0 0 0,0 1 16,28-29-16,0 28 16,0-28-16,0 28 15,29 0-15,-57 0 16,56-28-1,29 0-15,-29 29 0,1-29 16,84 0 0,-56 28-16,-1-28 0,142 0 15,0 0-15,0 0 16,-85 0-16,-28 0 16,-29 0-16,57 0 15,-56-57 1,-28 1-16,84-57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5:31:32.0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0 156 0,'29'0'219,"84"0"-204,-85 0-15,85 0 0,-57 0 16,1 0 0,-29 0-16,0 0 15,0 0-15,29 0 16,-29 0-16,28 0 15,1 0 1,-29 0-16,0 0 16,0 0-16,1 0 0,-1 0 15,0 0 1,0 0 0,29 0-1,-29 0 1,0 0-16,0 0 15,1 0 1,-1 0-16,0 0 16,29 0-1,-29 0-15,0 0 16,0 0 0,29 0-16,-29 0 15,0 0-15,0 0 16,1 0-1,-1 0 17,0 0-32,0 0 15,0 0-15,1 0 16,-1 0 0,28 0-1,-27 0-15,27 0 16,-28 0-1,29 0-15,-29 0 16,0 0-16,0 0 16,1 0-16,-1 0 15,0 0 1,0 0 0,29 0-1,-29 0 1,0 0-16,0 0 15,1 0-15,-1 0 16,0 0 0,0 0-16,0 0 15,1 0 1,-1 0-16,0 0 31,0 0-31,1 0 16,-1 0-1,0 0-15,0 0 16,0 0 0</inkml:trace>
  <inkml:trace contextRef="#ctx0" brushRef="#br0" timeOffset="1330">3161 43 0,'57'0'188,"27"0"-188,1 0 15,-28 0-15,-1 0 16,29 0-16,-1 0 15,-27 0-15,27 0 16,-27 0-16,-1 0 0,1 0 16,-1 0-1,1-28-15,-1 28 16,1 0-16,-1 0 16,-28 0-16,0 0 15,1 0 1,-1 0-16,0 0 15,0 0-15,1 0 16,-1 0 0,0 0-1,0 0-15,0 0 16,1 0-16,27 0 16,-28 0 15,1 0-16,-1 0-15</inkml:trace>
  <inkml:trace contextRef="#ctx0" brushRef="#br0" timeOffset="2670">5165 15 0,'85'0'47,"-57"0"-47,85 0 16,-28 28-16,-1-28 15,-27 29-15,27-29 0,-27 28 16,-1-28 0,1 0-16,-29 28 15,28-28-15,-27 0 16,-1 0-16,0 0 16,0 0-1,0 0 1,1 0-1,-1 0-15,0 0 16,0 28 0,1-28-1,-1 0-15,0 0 0,0 0 16,0 0 0,-28 29-16,29-29 15,-1 0-15,0 0 16,0 0-16,1 0 15,-1 0-15,0 0 0,0 28 16,29-28 0,-29 0-16,0 0 15,29 0-15,-1 0 16,0 0 0,-27 0-16,-1 0 15,28 0-15,1 0 16,-1 0-1,1 0-15,-29 0 16,28 0-16,-27 0 0,-1 0 16,0 0-1,0 0 1,0 0 0,1 0-1,-1 0 1,0 0-1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5:36:08.5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90 0,'28'0'735,"113"0"-735,-56 0 15,84 0-15,-84 0 16,27 0-16,1 0 15,-28 0-15,-29 0 16,1 0-16,-1 0 16,1 0-16,-29 0 15,0 0 1,0 0-16,1 0 16,-1 0-16,0 0 15,0 0-15,1 0 16,-1 0-16,0 0 15,0 0-15,0 0 16,1 0 0,27 0-1,-28 0-15,1 0 16,27 0-16,57 0 16,-57 0-16,29 0 15,-29 0-15,29 0 16,-28 29-16,55-29 15,-27 0-15,0 0 16,-1 0-16,1 0 16,56 0-16,-56 0 15,56 0-15,-56 0 16,28 28-16,28-28 16,-28 0-1,56 0-15,-56 0 16,0 0-16,56 0 0,-28 0 15,28 56-15,-84-56 16,28 0-16,56 0 16,-28 0-1,-28 0-15,28 0 16,-84 0-16,56 0 16,28 0-16,-56 0 15,27 0-15,1 0 0,-28 0 16,0 0-16,28 0 15,-1 0 1,-27 0-16,28 0 16,0 0-16,-28 0 15,27 0-15,30 0 16,-30 0-16,30 0 0,-58 0 16,1 0-16,56 0 15,-56 0 1,-1 0-16,-27 0 15,-1 0-15,1 0 16,-1 0-16,1 0 16,-1 0-16,0 0 15,1 0 1,-1 0-16,29 0 16,-29 0-16,57 0 15,-28 0-15,-29-28 16,29 28-16,0 0 15,-29-28-15,29 28 16,-29 0-16,57-28 16,-28 28-16,0 0 15,-29 0-15,29-57 16,-1 57-16,-27 0 16,-29 0-16,28 0 15,-27 0-15,27 0 16,1 0-16,-1 0 15,-56-28-15,28 28 16,29 0-16,-29 0 16,0 0-16,0 0 15,1 0 1,27 0 0,0 0-1,-27 0-15,55 0 16,-27 0-16,27-28 15,-27 28-15,-29 0 16,0 0-16,1 0 16,-1 0-1,0 0 1,0 0-16,0 0 16,1 0-1,-1 0-15,0 0 31,29 0 282,-1 0-297,0 0-16,29 0 15,0 0-15,56 0 16,-56 0-16,-1 0 15,57 0-15,-84 28 16,-29-28-16,0 0 16,0 0-1,1 0 1,-1 0-16,28 0 16,1 0-16,27 0 15,1 0-15,0 0 16,-29 0-16,29 0 15,28 0-15,-57 0 16,1 0 0,-29 0-16,28 0 15,-27 0-15,55 0 16,-56 0-16,29 0 16,-29 0-16,29 0 15,-29 0-15,0 0 16,-28 28 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15:36:16.1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8049 1280 0,'28'0'0,"0"0"63,29 0-48,-29 0 1,0 0-16,1 0 0,27-28 15,-28 28-15,29 0 32,-29 0-32,28 0 0,1 0 15,-1 0 1,29 0-16,0 0 16,-29 0-16,0 0 15,1 0-15,-1 0 0,-27 0 16,-1 0-1,0 0 1,0 0 0,0 0-1,1 0 1,-1 0 0,0 0-1,0 0 16,1 0-15,-1 0-16,0 0 16,28 0-16,1 0 31,-1 0-31,-27 0 16,-1 0-16,28 0 15,1 0 1,-29 0-16,28 0 15,1 0-15,-1 0 16,1 0-16,-1 0 16,1 0-16,-1 0 15,29 0 1,-29 0-16,1 0 16,-1 0-16,0 0 15,1 0-15,-29 0 16,57 0-16,-29 0 15,1 0-15,27 0 16,-27 0-16,27 0 16,-27 0-16,28 0 15,-29 28-15,0-28 16,1 0-16,-1 0 16,1 0-16,-1 0 15,1 0-15,-1 29 16,29-29-16,-29 0 15,29 0-15,0 0 16,-1 0-16,29 0 16,-28 0-16,-1 0 15,1 0-15,0 0 16,28 0-16,-57 28 16,1-28-16,27 0 15,-56 0-15,57 0 16,-57 0-16,85 0 15,-28 0-15,-57 0 16,57 0-16,-29 0 16,57 0-16,-56 0 15,-1 0-15,0 0 16,29 0-16,-28 0 16,27 0-16,-27 0 15,-1 0-15,29 0 16,-29 0-16,-28 0 15,29 0-15,-1 0 16,1 0 0,-1 0-16,1 28 15,-1-28-15,-28 0 16,29 0-16,-29 0 16,0 0-16,0 0 15,85 0-15,-56 0 16,27 0-1,-27 0-15,56 0 16,-29 0-16,1 0 16,0 0-16,56 0 15,-85 0-15,29 0 16,-29 0-16,29 0 16,-28 0-16,27 0 15,57 0-15,-56 0 16,28 0-16,28 0 15,-28 0-15,-28 0 16,27 0-16,1 0 16,-28 0-16,-29 0 15,-27 0-15,27 0 16,1-56-16,-29 56 16,28 0-16,29 0 15,0 0-15,-29 0 16,0-29-16,1 29 15,-1 0-15,1 0 16,-1 0-16,-28 0 16,1 0-16,-1 0 15,28 0-15,1-28 16,-29 28-16,0 0 16,0 0-1,1 0-15,-1 0 31,28 0-31,85-28 16,-84 28-16,56 0 0,-29 0 16,58 0-16,-58 0 15,1 0-15,0 0 16,-57 0-16,0 0 16,0 0 15,0 0 63,1 0-94,55 0 15,-27 0 1,84 0-16,-56 0 15,-1 0-15,29 0 16,-113 28-16,28-28 16,1 0-16</inkml:trace>
  <inkml:trace contextRef="#ctx0" brushRef="#br0" timeOffset="4605">62 2099 0,'0'28'0,"28"85"15,-28-28-15,0-1 16,0-27-16,0 27 16,0 57-16,0-112 15,0 55-15,0 1 16,0-29-16,0 29 16,0-28-16,0-1 15,0 0-15,0-27 16,0-1-16,0 0 15,0 0-15,0 29 16,0-29 0,-28 28-1,28 1-15,0-1 16,0-27 0,0-1-16,0 0 15,0 0-15,0 0 16,0 29-1,-28-1-15,28 1 16,0-1-16,0 1 16,0-1-16,0 29 15,0-29-15,0-28 16,0 29-16,0-29 16,0 0-1,0 1 1,-28-29-1,28 28 1,0 0 0,0 28-1,0 29 79,0-28-94,0-1 16,0 0-16,0 1 15,0-29-15,0 29 16,0-29-16,0 0 16,0 0-16,0 0 15,0 1-15,0-1 16,0 0 31,84-28 187,29 0-218,0 0-16,56 0 15,57 0-15,0 0 16,-57 0-16,57 0 16,-85 0-16,29 0 15,55 28-15,-55-28 16,-1 0-16,-28 29 15,28-29-15,57 0 16,-85 0-16,29 0 16,-86 0-16,1 0 15,56 0-15,28 0 16,1 0-16,56 0 16,56 0-16,113 0 15,-169 0-15,-1 0 16,58 0-16,-29 0 15,28 0-15,-169 0 16,56 0-16,-84 0 16,28 0-1,-29 0-15,1 0 0,0 0 16,-1 0-16,57 0 16,-84 0-16,-1 0 15,29 0-15,-57 0 16,0 0-1,1 0-15,-1 0 16,-28-29 109,0 1-109,0 0-16,-28-57 15,28 1-15,0-1 16,0-28-16,-29-197 16,29 112-16,0-84 15,0 169-15,0-141 16,0 0-16,57 85 15,-57-1-15,28 29 0,-28 85 16,0-29 0,0 0-16,0 29 15,0-1-15,0 1 16,0 28-16,0 0 16,0-1-16,0 1 109,0 0-93,0 0-16,0-1 15,0 1 1,0 0-1,-28 0 32,28 0-47,0-1 16,-28 1 0,28 0 30,-29-29-30,1 57-16,28-28 16,0 0-16,0 0 15,-28 0 1,28-1-16,-28 1 16,0 0 15,-57 28 141,28 0-172,-27 0 15,-1 0-15,-56 0 16,-28 0-16,-57 0 16,-85 0-1,142 0-15,-57 28 16,1-28-16,55 0 15,29 0-15,28 0 16,-169 0-16,169 0 16,-28 0-16,-28 0 15,-1 0-15,57 0 16,-56 0-16,0 0 16,-29 0-16,-28 0 15,142 0-15,-86 0 16,58 0-16,-30 0 15,-27 0-15,56 0 16,-28 0-16,56 0 16,57 0-16,-56 0 15,27 0-15,29 0 16,0 0-16,-1 0 16,1 0-16,0 0 15,0 0-15,-29 0 16,29 0-1,0 0-15,0 0 16,-1 0-16,1 0 16,0 0-16,0 0 15,-29 0 1,1 0-16,28 0 16,-29 28-16,1-28 15,-29 0-15,0 0 16,1 0-16,-29 29 15,28-29-15,1 0 16,27 0-16,-28 0 16,29 28-16,0-28 15,27 0-15,1 0 16,0 0 0,28 28 93,-28-28-109,-1 0 16,29 28-1,-28-28 1,0 0 15,0 28-31,0 1 16,-1-1 31,1-28-32,28 28 1,-28-28-16,28 28 219,0 85-204,0-85-15,0 1 16,0-1-16,28 28 15,-28-27-15,0-1 16,28 0-16,-28 0 31,0 0-15</inkml:trace>
  <inkml:trace contextRef="#ctx0" brushRef="#br0" timeOffset="9726">203 3341 0,'28'0'31,"1"0"-15,27-29 0,-28 29-16,29 0 15,-29 0-15,28 0 16,1 0-16,-29 0 15,0 0-15,29 0 16,-29 0-16,0 0 16,29 0-1,-29 0-15,0 0 16,29-28-16,-29 28 16,0 0-16,0 0 15,29 0-15,-1 0 16,1 0-16,-1 0 15,0 0-15,-27 0 16,-1 0-16,28 0 16,1 0-16,-1 0 15,1 0-15,-1 0 16,29 0-16,-1 0 16,29 0-16,-28 0 15,-57 0-15,85 0 16,-28 0-16,-29 28 15,29-28-15,-29 0 16,29 0-16,28 0 16,-57 57-16,57-57 15,-28 0-15,141 0 16,-57 0-16,-113 0 16,198 0-16,-84 0 15,84 0-15,-28 0 16,-114 0-16,58 0 15,-1 0-15,0 0 16,85 0-16,-169 0 16,28 0-16,28 0 15,-56 0-15,56 0 16,56 0-16,-55 0 16,-30 0-16,-27 0 15,56 0-15,-56 0 16,0 0-16,-1 28 15,-27-28-15,-1 0 16,57 0-16,-85 0 16,29 0-16,-29 0 15,0 0-15,0 0 16</inkml:trace>
  <inkml:trace contextRef="#ctx0" brushRef="#br0" timeOffset="11511">2009 2127 0,'0'28'0,"0"29"16,0-1-16,0 1 15,0-1 1,-28-28-16,28 29 16,0-1-16,-28 29 15,28-29-15,0 29 16,0-29-16,0 1 16,-28-29-16,28 28 15,0 1 1,0-1-1,0-27-15,0 27 16,-28-28-16,28 29 0,0-1 16,0 1-1,-29-1-15,29 29 16,0-29-16,-28 57 16,28-57-1,0-27-15,0 84 16,0-29-16,-28-27 15,28 27-15,0-27 16,0-1-16,0 29 0,0 0 16,0 27-16,0-27 15,0 28-15,0 56 16,0-84 0,-28 56-16,28 0 15,0-113-15,-29 29 16,29 56-16,0-57 15,-28-56-15,28 28 16,0 1-16,0-1 16,-28-28 156,-28-28-172,-1-57 15,1-56-15</inkml:trace>
  <inkml:trace contextRef="#ctx0" brushRef="#br0" timeOffset="12877">739 2325 0,'0'28'16,"0"28"-1,0-28-15,-28 1 0,28 27 16,0 1-1,0-29-15,0 0 16,0 0-16,0 0 16,0 1-1,0-1-15,28 0 16,-28 29 0,29-57-1,-29 28 1,28-28-1,0 0 17,0 0-1,1 0-31,27 0 16,-28 0-1,0 0-15,1 0 16,-1 0-16,0-28 15,0-1 1,1-27 0,-1 28-16,-28-1 15,28 1 1,0 0-16,0 0 0,1-29 16,-29 29-16,28 0 15,-28 0-15,0-1 31,0 1-15,0 0 0,0 0 15,-28 0-15,-1 28 30,29-29-46,-28 29 16,0 0 0,28-28-16,-28 0 15,0 0 1,-1 28 0,1 0-1,0-29 16,0 29-15,-1 0 93,1 0-109,0 29 16,0-29 0,28 28-1,-28-28 1</inkml:trace>
  <inkml:trace contextRef="#ctx0" brushRef="#br0" timeOffset="14125">598 3595 0,'0'28'15,"0"28"-15,0-28 16,0 29-16,0-1 16,-28 1-16,28-1 15,0-28-15,0 29 16,0-29-16,0 0 16,0 1-16,0-1 15,28 28 1,-28-28-16,29 1 15,-29-1-15,28 0 16,0-28-16,0 28 16,0-28-1,1 0 17,-1 0-32,0 0 15,29 0 1,140-56-1,-169 28 1,1 28-16,27-57 16,-28 57-16,0-28 15,1-28-15,-1 27 16,0-27-16,-28-1 16,0 29-16,0-28 15,0 28 1,0-1-16,0 1 15,0 0-15,0 0 16,0-1-16,-28 29 16,0-28-16,-1 0 15,29 0-15,-28 28 16,0-28 0,28-1-16,-28 29 15,0 0 1,-1-28-16,-27 28 15,28 0-15,-29-28 16,-27 28 0,27-28-16,-28 28 15,29 0-15,0 0 16,-1-29-16,1 29 0,27 0 16,1 0-1,113 29 95</inkml:trace>
  <inkml:trace contextRef="#ctx0" brushRef="#br0" timeOffset="17094">2715 2353 0,'28'56'0,"-28"1"16,0-1-16,0-28 15,0 29-15,0-1 16,0 1 0,0-29-16,0 0 15,0 0 1,0 29 78,0-29-79,0 0-15,0 0 16,-28 1 0,28-1-16,0 0 15,0 0 32,56-28 109,1 0-140,28 0-16,-57 0 16,28 0-1,29 0-15,0 0 16,-1 0-16,57 0 0,-56 0 15,56 0-15,-56 0 16,-1 0-16,1 0 16,-57 0-16,85 0 15,-56 0 1,-1 0-16,-28 0 16,1 0-16,27 0 15,0 0-15,1 0 16,-1 0-16,1 0 15,27 0-15,-27 0 16,-1 0 0,1 0-16,-29 0 15,28 0-15,-27 0 32,-1 0-17,0 0 1,0 0-1,1 0 1,-1 0-16,0 0 31,0 0-31,0 0 16,1 0 0,-1 0-1,0 0 1,0 0 15,1 0-31,-1 0 16,28 0-1,29 0-15,0 0 16,-1 0-16,-56 0 16,29 0-16,-29 0 15,0 0-15,1 0 16,-29-28 124,-29 0-124,1 0-16,28-1 16,-28-83-16,28 55 15,0 1-15,0 27 16,0-27-16,0 0 16,0 27-16,0-27 15,0-1-15,0 29 16,0 0-16,0 0 15,0 0 1,0-1-16,0 1 16,0 0-1,-28 28 142,-57 0-142,-84 0-15,112 0 16,-84 0-16,56 0 15,-27 0-15,27 0 16,-28 0-16,28 0 16,29 0-16,-1 0 15,29 0-15,0 0 16,0 0 0,0 0-16,-1 0 15,1 0-15,0 0 16,0 0-1,-29 0-15,29 0 16,-28 0-16,27 0 16,1 0-16,-28 0 15,-1 0-15,29 0 16,-28 0-16,-29 0 16,28 0-16,29 0 15,-56 0-15,27 0 16,1 0-16,27 0 15,-27 0 1,28 0-16,0 0 16,-1 0-1,1 0 17,0 0-32,28 28 15,-28-28 1,-1 0-1,1 0 1,28 28-16,-28-28 16,0 0-16,0 0 15,-1 29 1,1-29-16,-28 0 16,27 28-16,1-28 15,0 0 32,0 28-31,0-28-16,-1 0 15,1 0-15,0 0 16,0 28 0,-1-28-1,1 0 1,0 0-16,0 28 15,0-28 1,28 29 0</inkml:trace>
  <inkml:trace contextRef="#ctx0" brushRef="#br0" timeOffset="19487">2800 3961 0,'28'85'16,"-28"-57"-16,28 85 15,0-28-15,-28 0 16,0-1-16,0 29 15,0-28-15,0-29 16,0 29-16,0-57 16,0 29-16,0-29 31,29-28 203,112-28-234,-28 28 16,56-29-16,85 29 16,28 0-16,-56 0 15,56 0-15,113 0 16,-113 0-16,-140 0 15,196 57 1,-168-57-16,-29 28 0,-57 0 16,1-28-16,-29 28 15,-27-28 1,-1 0-16,-56 0 203,28-28-203,-29 0 16,29-28-16,0-57 15,0 0-15,0 28 16,0-84-16,0 28 16,0 56-16,0-56 15,57 28-15,-57 57 16,0 27-16,0 1 15,0 0-15,-28 28 188,-57 0-172,-28 0-16,28 0 15,1 0-15,-57 0 16,-29 0-16,57 0 15,29 0-15,-1 0 16,-28 0-16,57 0 16,-1 0-16,29 0 15,-28 0-15,-1 28 16,1-28-16,-1 0 16,1 0-16,-1 0 15,1 0-15,-29 0 16,29 0-16,-1 28 15,1-28-15,28 0 16,0 0-16,-1 0 16,1 29-16,0-29 15,-29 0 1,1 28 0,0-28-16,-1 28 15,29-28-15,-29 28 16,1-28-16,0 0 15,-1 0-15,1 28 16,-1-28 0,-27 0-16,-29 0 15,28 29-15,29-29 16,-1 0-16,-28 0 16,29 0-16,28 0 15,0 0-15,-1 0 16</inkml:trace>
  <inkml:trace contextRef="#ctx0" brushRef="#br0" timeOffset="21721">8162 1111 0,'-28'0'0,"28"-28"31,-29 0-31,1-1 15,-28 1 1,-1-28-16,29 56 0,-57-57 16,29-27-1,-85-1-15,56 0 0,-28 29 16,-28-1-16,0-27 16,56 27-16,-84 1 15,28-29-15,56 57 16,-56 0-16,-56-57 15,84 57-15,-28 0 16,-85 28-16,85-29 16,56 29-1,0 0-15,-27 0 0,27 0 16,0 0 0,-28 0-16,29 0 15,-1 29 1,-28-1-16,28 0 15,1 28-15,-57-27 0,56 27 16,-56-28-16,-28 29 16,140-57-16,-140 28 15,84 28-15,-56-27 16,0 27-16,56-28 16,-84 29-16,84-1 15,-27-28-15,27 1 16,0 27-1,-28-28-15,57 29 0,-1-29 16,1 0-16,0 57 16,-1-57-1,29 29-15,-29-1 16,29-28-16,0 0 16,0 1-16,0-1 15,-29 28-15,57-27 16,-56 27-16,27 0 15,-27-27-15,0 27 16,27-28 0,-27-28-16,56 29 15,-28-29-15,28 28 16,-29-28 0,1 0 77</inkml:trace>
  <inkml:trace contextRef="#ctx0" brushRef="#br0" timeOffset="22844">1784 1280 0,'28'29'31,"-28"27"-31,28 0 16,-28 1-16,0-29 16,0 0-16,0 1 15,0-1-15,0 0 16,0 0-16,0 0 16,0 1-16,0-1 15,0 0 16,28-28 188,29 0-219,-1 0 16,1-28-16,56 28 15,-57-28-15,0 28 16,1-29-16,-57 1 16,56 28-16,-27-28 15,-1 28-15,0 0 16,0 0-16,0 0 16,-28-28-16,57 28 140,-29-57-124,29 57-1,-1-28-15,-56 0 0,56 28 16,-27 0 0</inkml:trace>
  <inkml:trace contextRef="#ctx0" brushRef="#br0" timeOffset="25690">8388 1873 0,'0'28'0,"0"0"32,0 1-32,0 27 15,0-28-15,0 1 16,-29-29-16,29 56 16,-28-28-1,28 0-15,-56 1 16,28-1-16,-1-28 15,1 28-15,28 0 16,-28-28-16,0 0 31,-1 0-31,29 29 16,-28-29-16,-28 0 16,-1 28-16,29-28 15,-57 28-15,1-28 16,56 0-16,-29 0 15,29 0-15,0 0 16,-1 0-16,-27 0 16,28 28-16,-29-28 15,29 0-15,0 28 16,-29-28 0,29 0-16,-28 0 15,-1 0-15,1 0 16,-1 29-16,-27-29 15,-1 0-15,-28 0 16,0 0 0,29 0-16,27 0 15,1 0-15,28 0 0,28 28 16,-29-28 0</inkml:trace>
  <inkml:trace contextRef="#ctx0" brushRef="#br0" timeOffset="26632">6469 2240 0,'-29'28'31,"-27"0"-31,-1 1 16,29-1-16,-28-28 15,28 28-15,-1-28 16,1 28 0,0 0-16,0-28 15,-1 29 1,58-1 265,112 28-265,-57-27-16,58 55 15,-1-27-15,0-29 16,-57 57-16,1-57 16,28 0-16,-28 0 15,-57-28-15,28 28 16,-27-28 15,-1 0 47</inkml:trace>
  <inkml:trace contextRef="#ctx0" brushRef="#br1" timeOffset="38624">9150 3087 0,'28'0'203,"28"0"-203,1 0 16,-1 0-16,1 0 15,-29 0-15,28 0 16,-27 0-16,-1 0 15,0 0-15,0 0 16,0 0 15,1 0-31,-1 0 63,0 0-48,29 0 1,-29 0 0,0 0-16,0 0 15,0 0 1,1 0 0,-1 0-16,0 0 15,0 0-15,1 0 16,-1 28-16,0-28 15,0 0 1,29 0-16,-29 0 16,0 0 15,0 0-15,1 0-1,-1 0 1,0 0-16,0 0 0,0 0 31,1 0-31,-1 0 16,0 0-16,0 0 15,1 0 1,-1 0 0,0 0-1,57 0-15,-57 0 16,0 0-16,29 0 15,-1 0 1,0 28-16,1-28 16,-1 0-16,1 0 15,27 0-15,-27 0 16,-1 28-16,1-28 16,-1 0-16,1 0 15,-1 0-15,-28 0 16,29 0-16,-57 28 15,56-28 1,-28 0-16,1 0 16,-1 0-16,0 0 15,0 0 1,1 0-16,-1 0 16,0 0-16,0 0 15,0 0-15,1 0 16,-1 0-1,28 0-15,29 0 16,-29 0-16,86 0 16,-58 0-16,1 0 15,0 0-15,-29 0 16,0 0-16,1 0 16,-1 0-16,-27 0 15,-1 0 1,0 0-1,0 0 64,29 0-79,-29 0 0,0 0 15,0 0 1,1 0-1,-1 0-15,28 0 16,1 0-16,-29 0 16,28 0-16,-27 0 15,27 0-15,0 0 16,1 0-16,-1 0 16,-27 0-16,27 0 15,0 0-15,1 0 16,-1 0-16,1 0 15,-1 0 1,29 0-16,-57 0 16,29 0-16,-29 0 15,28 0-15,-28 0 16,1 0-16,-1 0 16,0 0-16,0 0 15,29 0-15,-1 0 16,-28 0-16,1 0 15,-1 0-15,0 0 16,0 0-16,1 0 16,27 0-16,-28 0 15,0 0 1,1 0 0,-1 0-16,28 0 15,1 29-15,-1-29 16,1 0-16,-1 0 15,1 0-15,-1 0 16,-28 0-16,85 0 16,-56 0-16,-29 0 15,85 0 1,-57 0-16,1 0 16,-29 0-16,28 0 15,-28 0-15,1 0 16,-1 0-16,0 0 47,0 0-32,1 0 1,-1 0-16,28 0 16,1 0-1,-1 0-15,-28 0 0,29 0 16,-1 0-1,1 0-15,-29 0 16,28 0-16,-27 0 16,27 0-16,-28 0 15,0 0-15,29 0 16,-29 0-16,29 0 16,-1 0-16,-28 28 15,0-28-15,29 0 16,-29 0-16,29 0 15,-29 0-15,28 0 16,1 0-16,-29 0 16,28 0-1,1 0-15,-1 0 16,1 28-16,27-28 16,-55 0-16,55 0 15,-27 0-15,-1 0 16,29 0-16,-57 0 15,57 0-15,-57 28 16,0-28-16,29 0 16,27 0-16,29 0 15,-28 0-15,-1 0 16,-27 0-16,28 0 16,-57 0-16,28 0 15,1 0-15,-29 0 16,0 0-16,85 0 15,-57 0-15,-27 0 16,84 0-16,-29 0 16,-27 0-16,-1 0 15,1 0-15,-1 0 16,-28 0 0,29 0-16,-1 0 15,1 0-15,-29 0 16,0 0-16,85 0 15,-57 0-15,1 0 16,-29 0-16,85 0 16,-57 0-16,29 0 15,-29 0-15,57 0 16,-28 0-16,28 0 16,0 0-16,-29 0 15,1 0-15,56 0 16,-56 0-16,0 0 15,27 0-15,1 0 16,-28 29-16,28-29 16,0 0-16,-29 0 15,1 0-15,56 0 16,-28 0-16,0 0 16,-57 0-1,57 0-15,-84 0 16,27 0-16,0 0 15,1 0-15,28 0 16,-29 0-16,57 0 16,-85 0-16,29 0 15,-1 0-15,0 0 16,1 0-16,-29 0 16,0 0-16,1 28 15,-1-28-15,28 0 16,57 0-16,-28 0 15,28 0-15,28 0 16,-57 0-16,29 0 16,0 0-16,-28-28 15,0 28-15,-29 0 16,-28 0-16,0 0 16,1 0-16,-1 0 15,0-29 1,0 29-16,1 0 15,27 0-15,0 0 16,29-28-16,0 28 16,56 0-16,-56 0 15,27 0-15,1 0 16,-28 0 0,0 0-1,-29 0-15,57-28 0,-28 28 16,-1 0-16,1 0 15,-29 0 1,29 0-16,-28 0 16,55 0-16,-55-28 15,-29 28 1,-28-29-16</inkml:trace>
  <inkml:trace contextRef="#ctx0" brushRef="#br1" timeOffset="40635">9601 3764 0,'57'0'78,"-1"-28"-62,1 28-16,-29 0 15,28 0-15,1 0 16,27 0 0,29 0-16,-28 0 15,28 0-15,28 0 16,-56 0-16,56 0 15,-28 0-15,-29 0 0,57 0 16,-56 0-16,0 0 16,-1 0-1,29 0-15,-85 0 0,85 0 16,-56 0 0,-1 0-16,-28 0 15,29 0-15,-1 0 16,-27 0-16,-1 0 0,28 0 15,-28 0-15,57 0 32,-28 0-32,-1 0 15,57 0-15,-28 0 16,84 28-16,-84-28 16,56 0-16,-57 0 15,1 28-15,0-28 0,28 0 16,-29 0-1,1 0-15,28 0 16,-57 0-16,1 0 16,27 0-16,29 0 15,-56 0-15,-1 0 16,-28 0-16,29 0 16,-29 0-16,57 0 15,-29 0-15,1 0 16,-1 0-16,29 0 15,-57-28-15,0 28 16,0 0-16,1 0 16,27 0 46,-28 28-62,29-28 16,-29 28-16,0-28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1:45:06.0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0 167 0,'0'-26'16,"26"0"-1,27 26-15,27 0 16,-1 0-16,27 0 0,0 0 16,26 0-1,-26 0-15,106 0 0,-107 0 16,54 0-1,-27 0-15,-26 0 0,27 0 16,-28 0 0,-25 0-16,26-27 15,-27 27-15,-26 0 0,26-26 16,1 26 0,-1 0-16,-26 0 15,53 0-15,-53-27 16,0 27-16,-27 0 0,80 0 15,-53 0 1,26 0-16,1 0 16,-1 0-16,0 0 15,54 0-15,-28 0 16,28 0-16,-54 0 0,0 0 16,54 0-1,-54 0-15,27 0 0,0 0 16,0 0-1,-53 0-15,79 0 16,-26 0-16,-27 0 16,53 0-16,-26 0 15,106 0-15,-53 0 0,-54 0 16,28 0 0,-54-26-16,80 26 0,-80 0 15,27 0 1,-27 0-16,-26 0 15,0 0-15,0 0 16,27 0-16,-28 0 16,1 0-1,0 0-15,0 0 0,-26 0 16,-1 0-16,1 0 16,-1 0-1,1 0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1:47:30.8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0,'53'0'94,"27"0"-94,52 0 16,-26 0-1,-1 0-15,-25 0 16,26 0-16,-53 0 15,52 0-15,-52 0 16,-26 0-16,26 0 16,-27 0-16,27 0 15,-26-27-15,25 27 16,-25 0-16,-1 0 0,1 0 16,-1 0-1,1 0-15,-1 0 16,1 0 15,-1 0 16,1 0-31,-1 0-16,1 0 0,-1 0 15,0 0 1,1 0-1,-1 0 1,1 0-16,-1-26 16,1 26-1,-1 0 17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1:47:32.4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0,'27'26'15,"-1"0"-15,27 27 16,-26-53-16,-1 27 15,27 26-15,0-27 16,-27 27-16,1-26 16,26 26-16,-27-27 15,1 0-15,52 27 16,-53 0-16,1-26 16,26 26-1,-27-53-15,1 26 16,-27 1-16,26-27 0,1 0 15,-1 26 1,-26 0 15,27-26-15,-27 27-16,26-27 31,27 0-31,0 0 16,0-53-1,26 27-15,-26-27 16,26 0-16,-26 26 16,0-26-16,0 0 15,0 27-15,-26 0 16,26 26-16,-53-27 16,26 1-16,0 26 15,1-27-15,-1 27 16,1-26-1,-1 26 64,-26 26-64,27 1-15,-1 26 16,1-1-16,-1 54 15,1-26-15,-27-54 16,0 53-16,26-26 16,0-26-16,-26 26 15,53-80 79,27-26-94,-27 27 16,0-27-1,-27 27-15,1-1 0,-27 1 16,26-1-16,0 1 0,1-1 16,-1 27-1,1 0 1,-27-26-16,0-1 15,26 27 1,-26-26 0,27 26-16,-27-27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1:54:18.1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43 0,'27'0'79,"-1"0"-64,1 27 1,26-27-16,-1 0 0,1 0 15,-26 0 1,26 0-16,-27 0 16,27 0-16,0 0 15,26 0-15,-26 0 16,27 0-16,-1 0 16,27 0-16,-27 0 15,-26 0 1,0 0-16,0 0 0,0 0 15,0 0-15,0-27 16,0 27-16,-27 0 16,27 0-16,53 0 15,-53 0-15,-27 0 16,80-26-16,-53 26 16,0 0-1,0 0-15,-27 0 0,27 0 16,-26 0-16,26 0 15,0 0-15,-1 0 16,28 0-16,-27 0 16,26 0-16,53 0 15,-52 0-15,-1 0 16,53 0 0,-52 0-16,79 0 0,-80 0 15,0 0 1,-26 0-16,0 0 0,79 0 15,-52 26-15,-1-26 16,1 0-16,25 0 16,-25 27-1,26-27-15,52 26 16,-52-26-16,0 27 0,-53-27 16,79 52-1,-79-52-15,53 0 0,-27 0 16,27 0-16,-26 0 15,-1 27 1,0-27-16,1 0 0,52 26 16,0-26-1,-52 27-15,26-27 0,26 26 16,-53-26 0,53 27-16,80-27 0,-80 26 15,-26-26 1,27 53-16,25-53 0,-52 27 15,26-27-15,-52 0 16,-1 26 0,27-26-16,0 0 0,26 0 15,-52 0 1,25 0-16,107 0 0,-106 0 16,26 0-1,-52 0-15,-1 0 0,53 0 16,27 0-16,-80 0 15,1 0 1,26 0-16,-27 0 0,27-53 16,-80 53-1,54 0-15,-1 0 0,0 0 16,27-26 0,-53 26-16,26 0 0,-26 0 15,0-27 1,0 27-16,0 0 15,-26 0-15,-1 0 32,-26-26-1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1:54:21.7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0,'26'0'344,"80"-26"-344,79 26 15,-158 0-15,79 0 16,-1 0-16,54 0 16,-79 0-1,25 0-15,-78 0 0,79 0 16,-53 0 0,0 0-16,-1 0 15,-25 0 1,-1 0-16,1 0 15,-1 0-15,1 0 32,-1 0-32,1 0 15,-1 0 1,1 0-16,-1 0 31,0 0-15,1 0-1,-1 0 1,1 0-16,-1 0 16,1 0-1,-1 0 1,1 0 0,-1 0-16,1 0 15,-1 0-15,1 0 16,-1 0-1,0 0-15,1 0 16,-1 0 0,1 0-16,-1 0 15,1 0 1,-1 0-16,1 26 0,26-26 16,-27 0-1,0 0-15,1 0 16,-1 0-16,27 27 0,-26-27 15,26 0 1,-27 0-16,1 26 0,-1-26 16,1 0-1,-1 0-15,27 0 0,-27 0 16,1 27 0,-1-27-16,27 0 15,-26 0 1,-1 0-16,1 0 15,25 0-15,1 26 0,-26-26 16,26 0 0,-27 26-16,1-26 15,-1 0 1,27 0-16,0 0 16,-27 0-1,27 0-15,0 0 16,-26 0-16,-1 0 0,1 0 15,-1 0 1,1 0-16,-1 0 0,0 0 16,1 0-1,-27 27-15,53-27 16,0 0-16,-27 0 16,27 0-1,0 0-15,-26 0 16,25 26-16,-25-26 15,-1 0-15,1 0 32,-1 0-17,1 0 1,-1 0-16,1 0 16,26 0-1,-27 0-15,0 0 0,27 0 16,-26 0-16,-1 0 0,27 0 15,0 0 1,0 0-16,26 0 16,-52 0-16,52 0 15,-52 0-15,52 0 16,-26 0 0,0 0-16,-27 0 0,1 0 15,26 27 1,0-27-16,0 0 15,0 0-15,-1 0 0,-25 0 16,26 0-16,0 0 16,0 0-16,-27 0 31,27 0-31,0 0 0,0 0 16,0 0-1,26 0-15,-26 0 0,-26 0 16,25 0-16,1 0 15,0 0-15,-26 0 16,26 0-16,-27 0 16,27 0-1,0 0-15,0 0 0,0 0 16,26 0 0,-26 0-16,0 0 0,0 0 15,0 0 1,0 0-16,-27 0 0,27 0 15,53 0-15,-53 0 16,-27 0 0,80 0-16,-53 0 15,0 0-15,26 26 16,1-26-16,78 0 0,-78 0 16,-1 0-1,27 27-15,0-27 0,-27 26 16,54-26-16,-54 27 15,53-27 1,-52 26-16,-27-26 0,-1 0 16,28 27-1,-27-27-15,-27 26 0,27-26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1:52:21.3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0 293 0,'52'0'172,"1"0"-157,0 0-15,53 0 0,0-26 16,0 26 0,26 0-16,27 0 0,-53 0 15,52 0 1,-78 0-16,52 0 15,-26 0 1,53 0-16,-80 0 0,27 0 16,-27 0-16,1 0 0,-1 0 15,53 0 1,-26 0-16,26 0 16,-52 0-16,-1 0 15,1 0-15,25 0 16,-25 0-16,-27 0 15,26 0-15,-26 0 16,26 0-16,-26 0 16,27 0-16,-27 0 15,26 0-15,27 0 16,-27 0-16,1 0 16,52 0-16,-26 0 15,-1 0-15,28 0 16,-54 0-16,53 0 15,27 0-15,53 0 16,-106-27-16,79 27 16,-26-26-1,105-27-15,-26 53 0,-79 0 16,-53-27-16,79 1 16,27 26-1,-159 0-15,105-26 0,1 26 16,-26-53-16,78 26 15,-79 27-15,-26 0 16,27 0 0,25 0-16,-52 0 0,-26 0 15,52 0-15,-53 0 16,1 0-16,-54 0 16,1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23:02.47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67 0,'26'0'109,"27"0"-93,27 0 0,-28 0-16,28 0 15,-54 0-15,54 0 16,-1 0-16,-53 0 16,1 0-16,26 0 15,0 0-15,0 0 16,0 0-1,-27 0-15,1 0 16,-1 0-16,0 0 16,1 0 15,-1 0-31,1 0 16,26 0-16,-27 0 15,27 0-15,0 0 31,0 0-31,0 0 16,0 0-16,0 0 0,-27 0 16,1 0-16,-27-27 15,26 27-15,1 0 16,-1 0 0,0 0-1,1 0 1,-1 0-16,1 0 15,26 0 1,0 0-16,-27 0 0,27 0 16,0 0-1,53 0-15,-80 0 16,27 0-16,53 0 16,0 0-1,0 0 1,52 0-16,-78 0 15,-1 0-15,27 0 16,-53 0 0,0 0-16,-27 0 15,1 0 1,-1 0 0,1 0-1,-1 0-15,1 0 16,-1 0-1,0 0 1,27 0-16,0 0 16,0 0-16,0 0 15,0 0-15,-26 0 16,-1 0-16,27 0 16,0 0-16,-27 0 15,27 0-15,-26 0 16,-1 0-1,1 0-15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1:56:35.9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90 0,'26'-26'203,"1"26"-203,-1-27 0,54 27 16,-54 0 0,27 0-16,0 0 15,-27 0-15,1 0 16,-1 0-1,1 0-15,-1 0 0,1 0 16,-1 0 0,1 0-16,-1 0 15,0 0-15,1 0 16,-1 0-16,1 0 16,-1 0-16,1 0 31,-1 0 0,1 0-15,-1 0-16,1 0 15,25 0-15,1-26 16,-26 26-16,26 0 16,0 0-1,0 0-15,-27 0 16,27 0-16,0 0 15,0 0 1,-27 0 0,1 0-16,26 0 15,-27 0-15,1 0 16,25 0-16,-25 0 16,26 0-16,0 0 15,-27 0-15,1 0 16,-1 0-16,1 0 15,-1 0-15,1 0 16,-1 0-16,0 0 31,1 0-31,-1 0 0,27 0 16,-26 0-16,-1 0 16,1 0-16,-1 0 15,1 0 1,-1 0-16,0 0 15,1 0-15,-1 0 16,27 0-16,-26 0 16,-1 0-1,1 0-15,-1 0 16,1 0-16,-1 0 16,27 0-1,-27 0 1,27 0-16,0 0 15,-26 0-15,26 0 16,0 0-16,-27 0 16,27 0-1,-27 0-15,27 0 0,0 0 16,0 0 0,0 0-16,0 0 15,0 0-15,-27 0 16,54 0-16,-27 0 15,-27 0-15,80 0 16,-53 0 0,0 0-16,-27 0 15,80 26-15,-79-26 16,25 0-16,1 0 0,0 0 16,-26 0-16,52 0 15,-26 0-15,-27 0 16,27 0-16,0 0 31,0 0-31,-26 0 16,52 27-16,-26-27 0,0 0 15,0 0 1,0 0-16,0 0 16,0 0-16,-27 0 15,27 0-15,0 0 16,0 0-16,0 0 15,0 0-15,0 0 0,-1 0 16,1 0 0,-26 0-16,-1 0 15,27 0-15,-26 0 16,-1 0-16,1 0 16,-1 0-16,0 0 15,1 0-15,-1 0 16,1 0-1,-1 0 1,1 0-16,-1 0 16,27 0-16,-26 0 15,26 0 1,-1 0-16,1 0 16,0 0-16,0 0 15,0 0-15,26 0 0,-52 0 16,-1 0-1,80 0-15,-26 0 16,-1 0-16,0 0 16,27 0-16,0 0 0,-27 0 15,1 0 1,26 0-16,-27 0 16,0 0-16,1 0 15,-27 0-15,0 0 16,-27 0-16,27 0 0,-27 0 15,27-27 1,-26 27-16,52 0 16,1 0-1,52-26-15,-53 26 16,53 0-16,-52 0 16,-1 0-16,1 0 15,52 0-15,-26 0 16,-27 0-16,53 0 15,-52 0-15,-27 0 16,26 0-16,0 0 16,-26 0-16,-26 0 15,26 0-15,-27 0 16,1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02:03.4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 0,'26'0'203,"1"0"-203,-1 0 0,1 0 16,-1 0-1,0 0-15,1 0 16,-1 0-16,1 0 16,-1 0-16,1 0 31,-1 0-31,1 0 15,-1 0 32,1 0 0,-1 0-16,1 0-15,-1 0-16,0 0 16,1 0-1,-1 0-15,1 0 16,-1 0 0,1 0-16,-1 0 15,1 0 1,-1 0-1,1 0 1,-1 0 15,0 0-15,1 0 0,-1 0-16,1 0 15,-1 0-15,1 0 31,-1 0-15,1 0-16,-1 0 16,1 0-1,-1 0-15,1 0 16,-1 0 0,27 0-1,-27 0 1,1 0-1,-1 0 1,1 0 0,-1 0-1,1 0 1,-1 0-16,1 0 16,-1 0 15,0 0-31,1 0 15,-1 0 1,1 0 0,-1 0-1,1 26 17,-1-26-32,1 0 15,-1 0 1,1 0-1,-1 0 32,1 0-47,-1 0 16,0 0 0,1 0-16,-1 0 15,1 0 16,-1 0-31,1 0 16,-1 0 0,27 0-16,-26 0 31,-1 0 0,0 0-15,1 0-1,-1 0 17,1 0-17,-1 0 1,1 27 15,-1-27-31,1 0 16,-1 0-1,1 0-15,-1 0 32,1 0-32,-1 0 15,0 0-15,1 0 16,-1 0 0,1 0-1,-1 0 1,1 0 15,-1 0 0,1 0 47,-1 0-78,-26 26 0,27-26 16,25 0-16,-25 0 16,-1 0-1,1 0-15,-1 0 0,1 0 32,-1 0-32,1 0 0,-1 0 15,1 0 1,-1 0-1,1 0-15,-1 0 16,0 0 0,1 0-16,26 0 15,-27 0 1,27 0-16,-26 0 0,26 0 16,-27 0-1,0 0-15,1 0 16,-1 0-1,1 0 1,-1 0-16,1 0 0,-1 0 31,27 0-31,0 0 32,-26 0-32,-1 0 15,0 0 1,27 0-1,-26 0-15,26 0 16,0 0 0,0 0-16,-1 0 15,1 0-15,27 0 16,-27 0-16,0 0 16,0 0-1,-1 0 1,-25 0-16,26 0 15,-27 0-15,1 0 16,-1 0-16,1 0 16,-1 0-16,1 0 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02:42.1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0,'26'0'15,"1"0"17,26 0 93,0 0-125,-27 0 15,80 0-15,-53 0 16,26 0-1,1 0-15,-1 0 0,-26 0 16,0 0-16,79 26 0,-52-26 16,-1 53-1,0-53-15,54 0 16,25 26-16,-105-26 16,80 27-16,-54-27 15,27 26 1,26-26-16,-53 27 0,54-27 15,-54 0-15,0 26 0,54-26 16,-27 0 0,-27 0-16,27 0 15,0 27-15,-53-27 16,26 0-16,27 0 16,0 0-1,-1 0-15,1 53 0,53-53 16,-106 0-1,106 0-15,-1 26 0,-25-26 16,-27 0-16,26 0 16,-53 0-16,27 0 15,0 26-15,-27-26 16,1 0 0,-27 0-16,26 0 0,-26 0 15,0 0 1,0 0-16,0 0 0,-27 0 15,0 0 1,1 0-16,-1 0 16,1 0-16,-1 0 15,27 0 1,-26 0-16,-1 0 31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02:44.2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0,'53'0'63,"26"0"-63,-26 0 16,53 27-16,-27-27 15,1 0-15,-1 0 16,54 26-1,-54-26-15,53 0 0,-52 0 16,-28 27-16,28-27 16,-1 0-16,-26 26 15,79-26-15,-26 0 16,0 27-16,-27-27 16,1 0-1,-1 0-15,1 26 16,25-26-16,-52 0 0,27 0 15,-27 0-15,26 0 16,-26 27-16,0-27 16,0 0-16,26 0 15,1 0-15,25 26 16,-25-26-16,26 0 16,26 53-1,-53-53-15,27 0 0,26 27 16,-52-27-1,26 0-15,-27 0 0,0 26 16,1-26-16,-1 0 16,27 0-16,0 0 15,-53 0-15,26 0 16,27 26 0,-27-26-16,1 0 0,-27 0 15,26 0 1,-26 0-16,0 27 0,26-27 15,0 0 1,27 0-16,-26 0 0,-1 0 16,0 0-16,1 0 15,-27 0 1,79 0-16,-53 0 0,54 0 16,-54 0-1,0 0-15,-52 0 0,79 0 16,0 0-1,-27 0-15,27 0 16,-27 0-16,27 0 0,0 0 16,-80 0-1,80 0-15,0 0 16,26 0-16,-26 0 16,-27 0-16,80 0 15,-27 0-15,27 0 16,-53 0-16,26 0 15,-26 0-15,26 0 0,27 0 16,-53 0 0,26 0-16,-52 0 0,52 0 15,27 0 1,-53 0-16,-1 26 0,1-26 16,-26 0-1,-1 0-15,27 27 16,-53-27-16,26 0 15,1 0-15,-1 26 16,27-26-16,-27 0 0,0 27 16,1-27-1,-1 0-15,-26 0 0,53 0 16,-27 53 0,27-53-16,-53 0 15,53 0-15,-80 0 16,80 0-16,-26 0 15,-27 0-15,26 0 16,0 0-16,54 0 16,-81 0-16,28 0 0,-27 0 15,0 0 1,-27 0 0,1 0-1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02:47.2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0,'53'0'93,"52"0"-77,-25 0-16,-1 0 16,27 0-16,0 0 15,0 0-15,-27 0 0,27 0 16,-27 0-1,-26 0-15,0 0 16,0 0-16,-27 0 16,27 0-1,-26 0-15,-1 0 16,1 0-16,-1 0 16,1 0-16,26 0 15,0 0-15,-27 0 16,53 0-16,-26 26 15,0-26-15,0 0 0,26 0 16,-26 0 0,27 0-16,-1 0 0,-26 27 15,26-27 1,27 0-16,-53 0 0,27 0 16,-1 26-1,-53-26-15,54 0 16,-1 0-16,-26 0 15,0 27-15,0-27 16,26 0-16,-26 0 16,0 0-16,-26 0 15,-1 0 1,0 0-16,27 0 16,-26 0-16,26 0 15,-27 0-15,27 26 16,-26-26-16,26 0 15,-1 0-15,1 0 16,0 0-16,0 0 16,0 0-16,-26 0 15,25 0-15,1 0 16,27 0-16,-27 0 16,26 27-1,-26-27-15,26 0 0,1 0 16,52 0-1,-106 0-15,54 0 0,-1 0 16,1 0 0,-27 0-16,26 0 0,-26 26 15,26-26-15,-26 0 16,26 0-16,27 0 16,-26 0-1,-27 0-15,26 0 16,-26 0-16,26 0 15,-26 0-15,27 0 0,-28 0 16,28 0-16,26 27 16,-53-27-16,52 0 15,-78 0-15,52 0 16,1 0 0,-1 0-16,0 0 15,-26 0-15,0 0 0,0 0 31,-26 0-31,-1 0 0,27 0 16,-27 0-16,1 0 16,-1 0-1,27 0-15,0 0 0,-26 0 16,26 0 0,-27 0-16,27 0 0,0 0 15,0 0 1,0 0-16,0 0 0,-27 0 15,27 0-15,0 0 16,0 0-16,-27 0 16,27 0-1,0 0 1,-26 0-16,25 0 0,1 0 16,27 0-1,-27 0-15,0 0 0,26 0 16,-26 0-1,0 0-15,26 0 0,-52 0 16,52 0-16,-26 0 16,26 0-1,-26 0-15,0 0 0,27 0 16,-1 0 0,-26 0-16,26 0 15,-26 0-15,26 0 16,-26 0-16,0 0 0,0 0 15,0 0-15,0 0 16,0 0 0,0 0-16,0 0 0,0 0 15,-27 0 1,1 0-16,-1 0 0,27 0 16,-27 0-1,1 0-15,26 0 0,0 0 31,0 0-31,0 0 16,0 0-16,26 0 0,0 0 16,27 0-1,-79 0-15,78 0 0,-52 0 16,27 0 0,-1 0-16,0 0 0,1 0 15,-27 0 1,53 0-16,-27 0 15,0 0-15,1 0 0,-1 0 16,27 0 0,0 0-16,-53 0 0,26 0 15,-26 0 1,0 0-16,0 0 0,26 0 16,-26 0-1,26 26-15,-26-26 16,27 0-16,26 0 15,-54 0-15,28 0 16,-1 0-16,1 53 0,-1-53 16,27 0-1,-27 0-15,80 0 0,-53 0 16,26 0 0,-26 0-16,53 0 15,26 0-15,-26 0 16,52 0-16,-52 0 15,53 0-15,-80 0 16,53 0-16,-26 0 16,26 0-16,-26 0 0,0 0 15,-54 0 1,54 0-16,79 0 16,-185 0-16,53 0 15,0 0 1,26 0-16,-26 0 15,26 0-15,-26 0 0,26 0 16,-52 0-16,-1 0 0,54 0 16,-28 0-1,1 0-15,-26 0 16,-1 0-16,0 0 16,54 0-16,-54 0 15,0 0 1,-26 0-16,53 0 0,-79 0 15,52 0 1,0 0-16,-26 0 0,0 0 16,-26 0-16,-1 0 15,1 0-15,-1 0 16,0 0 31,1 0-32,-1 0-15,1 0 16,-1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02:48.8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02:51.5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0 231 0,'53'0'172,"26"0"-172,27 0 0,-26 0 15,-1 0 1,-26-26-16,26 26 15,1 0-15,26 0 0,-1 0 16,-25 0 0,26 0-16,-27 0 0,0 0 15,1-27 1,-1 27-16,27-26 0,-53 26 16,0 0-1,0 0-15,0-27 16,-27 27-16,27 0 15,0 0 1,0 0-16,0-26 0,0 26 16,0 0-1,-1 0-15,1-27 0,0 27 16,-26 0 0,-1-26-16,27 26 15,0 0-15,0 0 16,0 0-16,26 0 15,1 0-15,-27 0 0,26 0 16,27-26 0,-27 26-16,-26 0 0,26 0 15,1 0 1,-1 0-16,27 0 16,-53 0-16,-27 0 15,80 0-15,-53 0 16,0 0-16,0 0 15,-27 0 1,27 0-16,0 0 0,0 0 16,0 0-1,0 0-15,0 0 16,0 0 0,26 0-16,-26 0 15,26 0 1,27 0-16,-26 0 0,-1 0 15,0 0-15,1 0 0,52 0 16,-53 0 0,1 0-16,26 0 15,52 0-15,-78 0 16,26 0-16,26 0 16,-26 0-16,-27 0 15,27 26-15,-27-26 16,-26 0-16,27 0 0,-27 0 15,-1 0 1,1 26-16,0-26 16,0 0-1,27 0-15,-27 0 0,-1 0 16,28 0 0,-1 0-16,27 0 0,0 0 15,-80 0 1,54 0-16,-1 27 0,-26-27 15,26 53-15,1-53 16,26 0-16,-54 0 16,28 0-16,-1 26 15,1-26 1,-27 0-16,26 27 0,-26-27 16,0 0-1,0 26-15,0-26 16,-1 0-16,1 0 0,0 27 15,27-27-15,-27 0 16,0 0-16,-1 26 16,1-26-1,0 0-15,0 27 0,0-27 16,-26 0 0,25 26-16,1-26 0,-26 0 15,-1 0 1,1 0-16,-1 0 0,27 27 15,-26-27-15,26 26 16,-1-26-16,1 0 16,27 0-1,-27 0 1,-27 26-16,27-26 0,-27 0 16,1 0-1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06:41.3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0,'27'0'297,"26"0"-281,-27 0-16,27 0 15,0 0-15,-27 0 16,1 0-16,-1 0 16,27 0-1,-26 0-15,-1 0 0,1 0 16,-1 0-16,0 0 15,1 0 1,-1 0 0,1 0-1,-1 0 17,1 0-32,-1 0 15,1 0 1,-1 0-1,1 0 17,-1 0-32,0 0 15,27 0 1,-26 0-16,26 0 16,-27 0-1,1 0-15,-1 0 16,1 0-16,-1 0 15,1 0-15,-1 0 16,0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06:42.7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0 118 0,'27'0'172,"-1"0"-172,27 0 15,0 0-15,26 0 16,27 0-16,-53 0 16,26 0-1,1 0-15,-1 0 0,1 0 16,-54 0-16,27 0 15,-27 0-15,1 0 16,26 0-16,-27 0 16,1-27-1,-1 27-15,1 0 16,-1 0 0,0 0-16,27 0 15,-26 0-15,26-26 0,-27 26 16,27 0-1,0 0-15,0-27 16,0 27 0,-27 0-16,27 0 15,-26 0 1,-1 0-16,1 0 0,-1 0 16,1 0-1,-1 0-15,0-26 0,27 26 16,-26 0-16,-1 0 15,1 0 1,-1 0-16,1 0 16,-1 0-1,1 0-15,-1 0 0,1 0 16,-1 0 0,0 0-16,1 0 0,-1 0 15,1 0 1,-1 0-1,1 0 1,-1 0 0,1 0 15,-80 26 110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06:43.7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0,'53'26'78,"0"-26"-78,0 27 16,26-27-16,0 0 16,1 0-1,-27 0-15,79 0 0,-53 0 16,80 0-16,-80 0 0,54 0 15,-54 0 1,-26 0-16,0 0 16,26 0-16,-26 0 15,0 0-15,0 0 16,-27 0 0,1 0-16,-1 0 15,1 0-15,-1 0 16,1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23:04.32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0 120 0,'26'0'93,"27"0"-93,27 0 16,52 0 0,-53 0-16,1 0 15,52 0-15,53 0 16,-52 0-16,-28 0 0,-25 0 16,26 0-1,-27 0-15,-26 0 16,0 0-1,-27-27-15,1 27 16,-1 0-16,1 0 16,-1 0-1,1 0-15,-1 0 32,-26-26-32,26 26 15,1 0 1,26 0-16,688-26 172,-609 26-172,-79 0 0,53 0 15,-53 0-15,26 0 16,-53 0-16,27 0 16,-26 0-16,26 0 15,-27 0 1,1 0-16,26 0 15,-27 0-15,0 0 16,1-27-16,-1 27 16,27 0-16,-26 0 15,26 0-15,-27 0 16,1 0-16,78 0 16,-52 0-16,0 0 15,-26 0-15,26 0 16,0 0-16,-27 0 15,27 0 1,-27 0-16,1 0 16,-1 0-1,1 0 157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07:39.5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0,'53'0'78,"27"0"-63,25 26 1,-25-26-16,-1 0 0,53 0 16,54 0-16,-28 0 15,107 0-15,-80 0 16,27 0-16,-106 0 15,105 0 1,-52 0-16,53 0 0,-80 0 16,53 0-1,-26 0-15,26 0 16,-26 0-16,0 0 0,-1 0 16,-25 0-16,-27 0 15,52 0-15,-25 0 16,-28 0-16,28 0 15,-107 0-15,107 0 16,-54 0 0,80 0-16,-27 0 0,-26 0 15,26 0 1,-79 0-16,53 0 16,0 0-16,52 0 0,-25 0 15,-27 0 1,26 0-16,-26 0 0,26 0 15,-26 0 1,26 0-16,-26 0 0,0 0 16,0 0-1,-54 0-15,28 0 0,-27 0 16,0 0-16,26 0 16,27 0-1,-27 0-15,27 0 0,26 0 16,-52 0-1,-1 0-15,1 0 0,25 0 16,-78 0 0,-1 0 31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13:26.1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0 134 0,'26'0'125,"27"0"-110,-26 0-15,26 0 0,-1 0 16,1 0-1,27 0-15,-1 0 16,1 0-16,-1 0 16,27 0-16,-27 0 15,0 0-15,-26-26 0,27 26 16,-27 0 0,0 0-16,26 0 0,-26 0 15,-27 0 1,27 0-16,-26 0 15,26 0-15,0 0 16,-27 0 0,0 0-16,1 0 15,-1 0-15,1 0 16,-1 0 0,1 0-1,-1 0-15,1 0 16,-1 0-16,1 0 15,26 0 1,-27 0-16,0 0 16,1 0-16,26 0 15,0 0-15,53 0 16,-80 0 0,27 0-16,53 0 15,-80 0-15,80 0 16,-27 0-16,1 0 15,-1 0-15,1 0 16,52 0-16,-79 0 16,26 0-1,1 0-15,52 0 0,-79 0 16,0 0-16,0 0 16,26 0-16,0 0 15,1 0-15,-1 0 16,-26 0-16,26 0 15,-26 0-15,53 0 16,-53 0 0,-27 0-16,80-53 0,-79 53 15,-1 0-15,1 0 16,26 0-16,0 0 16,-27 0-16,27 0 15,0 0 1,26 0-16,-52 0 0,-1 0 15,80 0 1,-27 0-16,1 0 0,-27 0 16,26 0-1,-26 0-15,0 0 0,26 0 16,-26 0-16,26 0 16,-26 0-1,27 0-15,26 0 0,-53 0 16,26 0-1,0 0-15,1 0 0,-27 0 16,26 0 0,-26 0-16,-27 0 0,54 0 15,-27 0-15,0 0 16,-1 0 0,-25 0-16,26 0 15,-27 0 1,1 0-16,-1 0 0,1 0 15,-1 0 1,1 0 0,-1 0-1,0 0 1,1 0-16,-1 0 16,-26 26-16,27-26 15,-1 0 63,1 0 63,-1 0-125,1 0-1,-1 0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19:15.0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0 195 0,'0'-23'110,"26"23"-95,23 0 1,-24 0 0,25 0-16,0 0 0,0-25 15,1 25 1,-1 0-16,-1 0 0,1 0 15,-25 0 1,26 0-16,-1 0 0,49 0 16,-74 0-1,76 0-15,-27 0 16,2 0-16,-27 0 0,27 0 16,-2 0-1,-24 0-15,51 0 0,-27 0 16,2 0-1,-26 0-15,25 0 0,-25 0 16,24 0 0,-23 0-16,24 0 15,0 0-15,-25 0 16,50 0-16,-25 0 16,0 0-16,0 0 15,-25 0-15,25 0 16,25 0-16,-75 0 0,25 0 15,0 0 1,0 0-16,0 0 16,0 0-16,0 0 15,-25 0-15,25 0 16,0 0-16,0 0 16,0 0-16,-25 0 15,25 0-15,-25 0 0,50 0 16,-25 0-1,26 0-15,-27 0 16,1 0-16,0 0 16,26 0-16,-26 0 15,-1 0-15,1 0 16,26 0-16,-26 0 16,0 0-16,0 0 15,-1 0-15,1 0 16,0 0-16,1 0 15,24 0-15,-26 0 16,27 0-16,-26 0 16,0 0-16,25 0 15,-25 0-15,0 0 16,0 0-16,0 0 16,0 0-16,25 0 15,-25 0-15,-25 0 16,0 0-16,25 0 15,0 0-15,25 0 16,-49 0-16,23 0 16,1 0-16,0 0 15,0 0 1,0 0-16,-24 0 16,-2 0-16,26 0 0,0 0 15,0 0-15,25 0 16,25 0-16,-50 0 15,-25 0-15,25 0 16,0 0-16,0 0 16,0 0-1,-25 0-15,25 0 0,26 0 16,-26 0-16,24 0 16,-23 0-16,-1 0 15,74 0-15,-23 0 16,-51 0-16,24 0 15,-23 0-15,24 0 16,-25 0 0,25 0-16,25 0 0,-50 0 15,-25 0 1,25 0-16,-26 0 0,27 0 16,-26 0-16,0 0 15,0 0 1,0 0-16,0 0 15,0 0 1,0 0-16,0 0 31,0 0-31,0 0 16,0 0 0,25 0-16,0 0 15,0 0-15,0 0 16,25 0-1,0 0-15,0 0 0,51 0 16,-27 0 0,-49 0-16,76 0 15,-27 0-15,27 0 16,-52 0-16,77 0 0,-77 0 16,2 0-16,23 0 15,-23 0 1,-26 0-16,0 0 0,0 0 15,25 0 1,-25 0-16,0 0 16,-25 0-1,0 25-15,0-25 0,0 0 16,0 0 0,-1 0-1,26 0 16,1 0-31,-26 0 16,25 0 0,0 0-16,0 0 0,0 0 15,25 0 1,-25 0-16,25 0 16,25 0-16,25 0 0,-75 0 15,26 0 1,-2 0-16,1 0 0,-25 0 15,50 0 1,-75 0-16,75 0 16,-24 0-16,-2 0 15,-24 0-15,1 0 16,23 0-16,2 0 16,-26 0-16,25 0 15,25 23-15,-50-23 0,0 0 16,-25 0-1,25 0-15,0 25 0,0-25 16,0 0 0,-25 0-16,25 0 15,0 0-15,0 0 16,24 0-16,-23 0 16,24 0-16,-25 0 0,25 0 15,0 0 1,-25 0-16,0 0 0,75 0 15,-50 0 1,76 24-16,-77-24 16,51 0-16,-49 0 15,-2 0-15,77 0 16,-77 0 0,26 0-16,-25 0 0,25 0 15,25 0-15,-49 0 0,-2 0 16,2 0-1,-51 25-15,25-25 16,0 0-16,0 0 16,-26 0-16,27 0 15,-26 0 1,0 0-16,25 0 0,0 0 16,0 0-16,0 0 0,0 0 15,-25 0 1,25 0-16,0 0 31,-26 0-31,27 0 16,-1 0-1,0 0-15,24 0 0,2 0 16,-1 0-16,50 0 0,-50 0 16,25 0-1,1 0-15,-27 0 16,26 0-16,1-25 15,-2 25-15,-24 0 16,50 0 0,-50 0-16,1-24 0,48 24 15,-48 0 1,-1 0-16,-51 0 0,52 0 16,-26 0-16,25 0 15,-25 0-15,0 0 16,0 0-16,0 0 15,-25 0 1,0 0-16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19:52.9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0 126 0,'26'0'94,"74"-37"-94,-26 37 16,1 0-16,25 0 15,51 0 1,24 0-16,-25 0 0,-50 0 15,-25 0-15,25 0 0,-25 0 16,0 0 0,0 0-16,0 0 15,50 0-15,-50-36 16,0 36-16,50 0 16,-24 0-16,23 0 15,-23 0-15,48 0 16,-49 0-1,-24 0-15,-1 0 0,-1 0 16,2 0-16,-26-37 0,-25 37 16,50 0-1,0 0-15,-25 0 16,50 0-16,-25 0 16,-25 0-16,0 0 15,-25 0 1,25 0-16,50 0 0,-50 0 15,-25 0-15,25 0 0,0 0 16,-25 0 0,0 0-16,0 0 15,0 0-15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19:57.64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8123 752 0,'0'26'31,"-53"1"-31,0 52 16,-27 0-1,28-26-15,-28 27 0,27 26 16,0-80-16,-26 53 15,-53 54 1,79-54-16,-27 0 0,54-26 16,-80 27-1,27 26-15,-27-27 0,27-26 16,-27 26 0,26-26-16,-52 0 0,79 0 15,-26-27-15,26 1 16,0-1-16,26 1 15,-25-1-15,25 1 16,-26-27 0,53 26-16,0 1 156,185 26-140,1 26-16,-54 0 0,-26-26 15,185 80 1,-53-28-16,-106-25 0,53 26 15,53-27 1,-185-53-16,0 1 16,0-1-16,-26-26 15,26 27-15,-53-80 125,-53-27-109,26-25-16,-26 25 16,53-52-16,-26 26 15,-54-79-15,54 106 16,0-54-16,-54-52 15,54 26-15,-27 27 16,0 0-16,26 26 16,-25-26-16,-28-54 15,54 107-15,-1-53 16,-26 52-16,27 27 0,26-52 16,-53 52-1,26 0-15,1 0 16,0-27-16,-1 28 15,1-1-15,26 0 16,-27 0-16,1 26 16,26 1-16,0-27 15,-27 53-15,1-26 0,26-1 16,-27 1 0,1-1-16,26 1 15,-27 26-15,27-27 16,-26 80 78,26 106-79,-26 26-15,-1-53 16,27 27-16,-26 0 15,-27 132-15,26-26 16,-26-54 0,27 27-16,-27-26 0,26-27 15,1-26-15,-27 79 16,53-132-16,-26 26 16,-1 27-16,1-80 15,-1 54-15,1-54 16,-27 53-16,26-79 15,27 0 1,-26 0-16,26-27 0,0 1 16,0-1-1,0 1 1,-26-1 0,26 1-1,0-133 126,52 27-126,1-27 1,27 0-16,-1-53 0,80-26 16,-53 0-16,52 0 15,-78 52-15,-1 27 16,-26 53-16,53-79 16,-53 53-1,0 26-15,26 0 0,-26-53 16,-26 53-1,25-26-15,1 52 16,-26-26-16,26 1 16,-27-1-16,27 26 0,-26-26 15,-1 27-15,27-27 16,-27 0-16,27 27 16,-26-27-16,26 0 15,-27 0 1,1 0-16,52-27 0,-79 28 31,26 25-31,1 1 0,-1-1 16,1 1-1,-27-1-15,26 27 16,-26-26-16,0-1 0,27 1 31,-27-1 32,26 1-63,-26 0 15,27 26 1,-27-27 0</inkml:trace>
  <inkml:trace contextRef="#ctx0" brushRef="#br0" timeOffset="2410">11906 725 0,'-26'26'15,"-27"27"-15,-27 0 16,28 0-16,-1 53 16,-27-53-16,-26 26 15,27-26 1,-27 53-16,-26 0 0,53-53 15,-54 53 1,-105-1-16,106-25 0,-53-27 16,26 26-1,-79 0-15,53 27 0,52-79 16,1 52-16,26-52 16,0-1-16,53 1 15,53-1-15,-26-26 16,-1 0-16,54 26 125,52 1-125,1-1 15,52 54 1,0-27-16,53 26 0,-52-26 16,78 26-1,133 54-15,-132-107 16,-27 53-16,106 1 0,-79-54 16,-27 27-16,-79-26 15,-27-27-15,27 26 16,-53 1-1,0-27-15,-26 26 0,-27-52 157,-80-27-142,27-80-15,-26-52 0,26 0 16,-26 26-16,-1-26 16,1-53-1,-1 0-15,1-27 0,26 27 16,0 79-1,27 27-15,-1-27 0,-52-132 16,52 159 0,-25 26-16,25 53 15,1-53-15,-1 53 0,1 53 16,26-26 0,0-1-16,0 1 0,-27 26 15,27-26 1,-26 26-1,26-27 1,0 106 125,-80 107-126,54-28-15,0 28 16,-54 25-16,1 27 16,-1 27-16,1 79 0,-53 26 15,105-184 1,-52 52-16,-53 26 0,52-26 15,1 27 1,52-80-16,-52 0 16,53-79-16,-1 27 15,1 52-15,-1-185 16,27 79-16,-26-26 0,26-26 16,0 25-1,0-25-15,0-80 141,0-26-126,26-1-15,27-26 16,53 27-16,-53-27 16,-27 27-1,80-1-15,-53-52 0,26 26 16,1-79-16,26 0 0,-1 53 16,-25-1-1,26 1-15,-53 53 16,0-27-16,-1 26 15,28 1-15,-27-27 16,0 27 0,0-27-16,26 27 0,-53-27 15,1 26-15,26 1 16,-27 0-16,27 26 16,-26-53-16,-1 53 15,1 27-15,-27-1 16,26 1-1,-26-1 1</inkml:trace>
  <inkml:trace contextRef="#ctx0" brushRef="#br0" timeOffset="5441">17436 1095 0,'0'53'31,"-26"-26"-16,-1 26 1,-52 26-16,26 27 0,-79-27 16,-27 80-1,-79 0-15,105-27 0,-105 27 16,-106 52-16,159-52 16,0-53-1,79-27-15,27-26 0,-54 0 16,80 0-1,-26-26-15,-27 26 0,53-27 16,27-26 0,-1 26-1,27 1 79,27-27-94,79 26 0,105 54 16,27-1-1,-52 0-15,78 27 16,-26 27-16,159 25 16,-53 28-16,-132-81 15,-27-25-15,53 26 0,-53-27 16,54 27-1,-81-27-15,28 27 0,52-27 16,-185-79 0,-1 27-16,-78-54 78,-27-26-78,0-26 15,-26 26 1,26-53-16,-53 27 16,0-53-16,0-1 15,-79-131-15,26 79 16,54-1-16,-28-52 16,27 53-16,-52-53 15,105 159-15,-53-133 0,-79-132 16,132 132-1,-79 27-15,79 0 16,-27 53-16,27-1 16,-26 1-16,26 53 15,27-27-15,-1 53 16,-26-27-16,27 28 16,-1 25-16,1-26 0,-1 27 15,27-1 1,-26 1-16,26-1 15,-27 27 1,27 27 78,0 52-79,0 106-15,-26 159 16,-27-79-16,27-106 16,-54 238-16,27-186 15,-52 133 1,52-185-16,-27 132 0,54-132 16,-54 26-16,54-53 15,-1 27-15,-52 132 16,0-106-16,52-79 15,-52 79-15,52-105 16,1 25-16,0-52 16,26 0-1,-27-53-15,27 27 0,0-80 125,27-53-109,52-26-16,27-53 16,0-27-16,52-26 0,54-27 15,-159 186-15,185-212 16,-159 185-16,80-79 15,0-1 1,-53 1-16,52-26 0,1 25 16,-106 107-1,53-106-15,0 0 0,-53 105 16,-27 1-16,54-27 16,-54 53-16,-26 27 15,0-1 1,0 1-1,26 26-15</inkml:trace>
  <inkml:trace contextRef="#ctx0" brushRef="#br1" timeOffset="75342">0 143 0,'0'26'125,"79"-26"-125,1 27 0,52-27 16,0 26 0,-26-26-16,26 27 0,27-27 15,0 0 1,0 0-16,-1 0 0,-25 0 16,25 0-1,54 53-15,0-53 16,-27 0-16,27 0 0,-106 0 15,52 0 1,54 0-16,-80 0 0,27 0 16,-53 0-1,26 0-15,-26 0 0,-53 0 16,79 0 0,-26 0-16,26 26 15,-26-26-15,-27 0 16,27 0-16,-53 0 15,27 0-15,-27 0 0,-1 27 16,1-27 0,0 0-16,27 0 0,-27 0 15,-1 0 1,28 26-16,-27-26 16,26 0-16,-26 0 15,26 0-15,-26 0 16,0 0-16,0 0 15,27 0-15,-28 0 16,1 0-16,0 26 0,27-26 16,-27 0-1,26 0-15,27 0 16,-27 0-16,-52 0 16,105 0-16,-53 0 15,1 0-15,-27 0 16,26 0-16,27 0 15,-27 0-15,1 0 0,-1 0 16,0 0 0,27 0-16,-26 0 15,-1 0-15,0 0 16,54 0-16,-54 0 16,0 0-16,1 0 15,-1 0-15,27 0 16,-27 0-1,1 0-15,-1 0 0,0 0 16,27 0-16,0 0 16,-27 0-16,54 0 15,-54 0-15,53 0 16,-26 0-16,-26 0 16,52 0-16,-79 0 15,26 0 1,-26 0-16,-26 0 0,-1 0 15,80 0-15,-53 0 16,-27 0-16,80 0 16,-27 0-16,-52 0 15,79 0-15,-27 0 16,27 0-16,-80 0 16,80 0-1,-26 0-15,-27 0 0,79 0 16,-79 0-16,26 0 15,0 0 1,1 0-16,26 0 0,-27 0 16,80 0-16,-106 0 15,53 0-15,-27 0 16,27 0 0,-27 0-16,1 0 0,-1 0 15,-26 0 1,26 0-16,-26 0 0,0 0 15,26 0-15,-26 0 16,0 0-16,27 0 16,-27 0-16,52 0 15,-25 0 1,-1 0-16,0 0 0,54 0 16,-54-26-1,27 26-15,0 0 0,53-26 16,-80 26-16,53 0 15,1 0-15,-28 0 16,-25 0-16,-1 0 16,-26 0-1,26 0-15,-26-27 0,0 27 16,0-26 0,27 26-16,-28 0 0,1-53 15,53 53 1,-53-27-16,0 27 0,0 0 15,0-26-15,26 26 16,1-27 0,-27 27-16,52 0 0,1-26 15,-26 26 1,52-27-16,-26 27 0,26-26 16,-53 26-1,1 0-15,52-27 0,-26 27 16,26 0-16,27 0 15,0 0 1,-1 0-16,1-52 0,79 52 16,-132 0-1,106 0-15,-53 0 0,-1 0 16,-25 0 0,-28 0-16,-25 0 0,52 0 15,-53 0 1,-26 0-16,53 0 15,26 0-15,54 0 0,-54 0 16,-26 0 0,-53 0-16,79 0 0,-26 0 15,26 0 1,-26 0-16,-53 0 0,26 0 16,27 0-1,-27 0-15,1 0 16,-1 0-16,1 0 0,-27 0 15,79 0 1,-26 0-16,-1 0 0,1 0 16,27 0-1,-54 0 1,-26 0-16,0 0 16,0 0-16,0 0 15,0 0-15,-1 0 16,1 0-16,-26 0 15,-1 0-15,1 0 16,26 0-16,-27 0 16,1 0-16,-1 0 0,1 0 15,-1 0 1,27 0-16,0 0 16,26 0-16,-26 0 15,26 0-15,-26 0 16,0 0-16,-26 0 0,-1 0 15,1 0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23:31.9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0,'53'0'110,"27"0"-110,-1 0 15,53 0 1,-52 0-16,52 0 15,27 0-15,-1 0 16,1 0-16,106 0 16,-54 0-16,107 0 15,-186 0-15,159 0 16,80 0-16,-107 27 0,1-27 16,-54 0-1,1 0-15,53 0 0,-159 0 16,158 0-1,-158 0-15,53 0 16,105 0-16,-105 0 16,53 0-16,-80 26 15,27-26-15,-53 0 0,26 0 16,53 0 0,-53 0-16,-26 0 0,53 0 15,26 27 1,-79-27-16,53 0 15,105 0-15,-26 0 16,-79 26-16,106-26 16,-54 0-1,1 0-15,26 0 0,27 53 16,-106-53-16,-27 0 0,0 0 16,106 0-1,-158 0-15,-1 0 0,-26 0 16,-27 0-1,1 0-15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30:27.8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0,'26'0'266,"80"0"-251,-27 0-15,1 0 16,-1 0-16,0 0 16,-26 0-16,27 0 0,-27 0 15,-1 0 1,1 0-16,0 0 16,0 0-1,-26 0-15,26 0 0,0 0 16,-27 0-16,0 0 15,1 0-15,26 0 16,0 0-16,-27 0 0,1 0 16,26 0-1,-27 0 1,0 0-16,1 0 16,26 0-16,-27 0 15,1 0 1,-1 0-16,27 0 0,-26 0 15,-1 0-15,1 0 0,-1 27 16,0-27 0,27 0-1,-26 0-15,26 0 16,0 0-16,0 0 16,-1 0-1,1 0-15,0 0 16,0 0-16,0 0 0,-26 0 15,26 0 1,-27 0-16,27 0 16,0 0-16,0 0 15,0 0-15,-27 0 16,27 0 0,0 0-16,-27 0 0,1 0 15,-1 0 1,27 0-16,0 0 0,-26 0 15,26 0-15,-1 0 16,-25 0-16,26 0 16,53 0-16,-27 0 31,-26 0-31,0 0 0,0 0 16,0 0-1,0 0-15,26 0 0,-26 0 16,0 0-16,-27 0 15,27 0 1,-26 0-16,-1 0 0,1 0 16,25 0-1,-25 0-15,26 0 0,0 0 16,-27 0 0,1 0-16,52 0 0,-26 0 15,0 0 1,0 0-16,0 0 0,-27 0 15,27 0-15,0 0 32,-27 0-32,1 0 0,26 0 15,-27 0 1,1 0-16,-1 0 0,27 0 16,0 0-1,-26 0-15,25 0 16,1 0-16,27 0 15,-54 0 1,54 0-16,-28 0 0,1 0 16,-26 0-1,26 0-15,0 0 16,0 0 0,0 0-16,-27 0 15,27 0-15,-27 0 0,1 0 16,-1 0-1,27 0-15,-26 0 0,-1 0 16,1 0 0,25 0-16,-25 0 15,26 0 1,0 0-16,0 0 16,0 0-16,0 0 15,-1 0-15,-25 0 16,79 0-16,-53 0 0,0 0 15,-27 0 1,27 0-16,-27 0 0,27 0 16,0 26-1,-26-26-15,26 0 16,0 0-16,-1 0 16,1 0-16,-26 0 15,26 0-15,0 0 0,-27 0 16,27 0-1,0 0-15,0 0 0,-27 0 16,1 0 0,79 0-16,-53 0 15,-27 0-15,27 0 16,0 0-16,0 0 16,0 0-1,0 0-15,26 0 0,-26 0 16,26 0-16,27 0 0,-27 0 15,27 0 1,27 27-16,25-27 16,1 0-16,53 0 15,26 0-15,-159 26 16,27-26-16,26 0 16,27 27-16,-106-27 15,26 0-15,-26 0 0,27 0 16,-27 0-1,-27 0 1,27 0-16,-27 0 0,1 0 16,-1 0-1,1 0-15,-1 0 16,27 0 0,-26 0-1,-1 0 1,1 0-16,-1 0 15,0 0 1,1 0-16,-1 0 16,1 0 15,-1 0-15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30:30.7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0 122 0,'27'0'187,"26"0"-187,0 0 16,0 0 0,26 0-16,0 0 0,-26 0 15,0 0-15,0 0 16,26 0-16,-26 0 16,0 0-1,0 0-15,0 0 0,0 0 16,0 0-16,-27 0 15,1 0-15,26 0 16,-27 0-16,27 0 16,0 0-16,0 0 15,-27 0-15,27 0 16,-26 0 0,-1 0-16,27 0 0,-26 0 15,-1 0 1,27 0-16,-27 0 15,1 0-15,-1 0 16,27-27 0,-26 27-16,-1 0 0,1 0 31,-1 0-31,1 0 16,-1 0-1,0 0-15,1 0 0,-1 0 16,1 0-1,-1 0-15,1 0 16,26-26-16,-27 26 16,1 0-1,-1 0-15,1 0 0,25 0 16,1 0 0,0 0-16,0 0 0,0 0 15,0 0 1,0-27-16,53 27 15,-80 0-15,1 0 16,26 0 0,0 0-16,-27 0 0,27 0 15,-27 0 1,1 0 0,-1 0-16,1 0 15,-1 0-15,1 0 0,-1 0 16,1 0-16,25 0 15,-25 0 1,-1 0-16,27 0 0,0 0 16,0-26-1,0 26-15,-26 0 0,25 0 16,-25 0 0,-1 0-16,27 0 0,-26 0 15,26 0 1,0 0-1,-27 0-15,27 0 0,-27 0 16,27 0 0,0 0-16,-26 0 0,26 0 15,52 0 1,-78 0-16,26 0 16,53 0-16,-53 0 15,26 0-15,-26 0 16,0 0-16,26 0 0,-26 0 15,0 0 1,0 0-16,26 0 16,-26 0-1,0 26-15,0-26 0,53 0 16,-80 0 0,27 0-16,0 0 15,0 0-15,0 27 0,0-27 16,0 0-1,0 0-15,-27 0 0,27 0 16,0 0 0,0 0-1,0 0-15,0 0 16,0 0-16,0 0 16,0 26-16,-27-26 15,27 0-15,0 27 16,-27-27-16,1 0 0,-1 0 15,27 0 1,-26 0-16,-1 0 0,27 0 16,0 0-1,-27 0 1,1 0 0,-1 0-16,27 0 0,-26 0 15,-27 26-15,26-26 16,1 0 15,-27 27 63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31:08.8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0,'80'0'125,"52"26"-125,-26-26 16,26 0-16,-26 27 15,26-27-15,27 26 16,-53-26-16,26 27 15,80 26-15,-106-53 16,-1 0 0,107 0-16,-133 0 0,27 0 15,27 26 1,-81-26-16,28 0 0,-27 0 16,0 0-16,-27 0 15,27 0-15,0 0 16,0 26-16,0-26 15,26 0 1,-26 0-16,0 0 0,0 0 16,-27 0-1,27 0-15,0 0 0,0 0 16,0 0-16,0 0 16,0 0-16,26 0 15,-26 0-15,0 0 16,26 0-1,1 0-15,26 0 0,-27 0 16,0 0 0,1 0-16,-1 0 0,-26 0 15,79 0 1,-52 0-16,52 0 0,-53 0 16,80 0-16,0 0 15,-53 0 1,26 0-16,-26 0 0,0 0 15,0 0 1,52 0-16,-25 0 0,-28 0 16,-25 0-1,52 0-15,-26 0 0,-27 0 16,27 0-16,-26 0 16,-1 0-1,0 0-15,-26 0 0,27 0 16,25 0-1,-78 0-15,26 0 0,53 0 16,-27 0 0,0 0-16,-26 0 0,27 0 15,-1 0 1,-26 0-16,0 0 16,26 0-16,27 0 0,-27 0 15,1 0 1,79 0-16,-80 27 15,80-27-15,-27 0 16,27 0-16,-80 0 0,27 0 16,106 26-1,-27 27-15,-79-26 16,26-27-16,-26 0 0,53 26 16,-54-26-1,1 0-15,26 0 0,-26 0 16,-53 0-1,106 27-15,-27-27 0,27 0 16,53 0 0,-54 0-16,-52 0 15,53 0-15,-27 0 0,-52 26 16,52-26 0,-26 0-16,-27 0 15,53 0-15,-52 0 16,-1 0-16,-26 0 15,27 0-15,25 0 16,-52 0-16,-26 0 16,-1 0-1,27 0-15,-26 0 0,-1 0 16,0 0-16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5T02:33:30.9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 0,'105'0'46,"1"0"-46,53 0 16,185 0-16,-132 0 0,105 0 16,1 0-1,52 0-15,-158 26 16,211 1-16,-105 26 16,131-27-16,-131 27 15,-54-26-15,107 26 16,-265-27-16,132 0 15,26-26-15,-78 53 0,25-53 16,54 0 0,-106 0-16,52 27 15,27-27-15,-26 0 16,-53 0-16,0 26 16,79-26-16,-133 0 0,1 0 15,53 0 1,79 0-16,-132 53 15,-27-53-15,27 0 16,0 0-16,-27 0 16,-26 27-16,-26-27 15,-1 0-15,-52-27 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8:26:36.8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0,'53'0'47,"27"26"-31,-1-26-16,53 27 15,1-27-15,-28 0 16,54 0-16,26 26 16,27-26-16,-53 0 15,0 0-15,-1 0 16,-78 0-16,131 0 15,-78 27-15,78-27 16,107 0-16,-107 0 16,-131 0-16,184 53 15,-52-53-15,-53 0 16,0 0-16,-27 0 16,53 0-16,-53 0 15,27 0-15,53 0 16,-106 0-16,26 0 15,-26 0-15,-53 0 16,26 0-16,0 0 16,27 0-16,-26 0 15,-1 0-15,0 0 16,27 0-16,-26 0 16,-1 0-16,0 0 15,27-53-15,-26 53 16,25 0-16,1-27 15,-26 27-15,-1 0 16,0-26-16,1 26 16,-27 0-16,0-27 15,-1 27-15,1 0 16,0 0-16,0 0 16,0 0-16,27 0 15,52 0-15,27 0 16,-80 0-16,-26 0 15,53 0-15,26 53 16,-53-53-16,-26 0 16,-26 0-16,-1 0 15,1 0 32,-1 0-31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D8F39-DE58-4F0A-A89F-ADE21E7B7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D644FE-CC13-4DB6-AB38-F6E2E237E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A77676-FFEB-497A-A557-C9B2F19E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22D86A-434A-4E07-B50D-FDF6DCE2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F26DCF-2323-484E-8BEC-1B545FEB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1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B2D71-4D93-48AC-A360-F59D335F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EF8CA2-62ED-4137-9F5B-89BA43A6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EDB3CE-61E5-4169-B9BA-B2941B5DD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484B9F-8DDA-4140-8998-253FCFF6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AB93D5-D607-451D-B11B-5A21D311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6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5124D0-11C4-4886-A3D4-45ECB9BE0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6E0591-C6FD-4CA2-8EF1-2A7769C2F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10642C-DBB8-4B2A-B522-C39818B4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30081C-0989-41BF-A73E-14AC6CB3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FFB14F-4A0B-4284-9550-5B95D72C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7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597FE-F9A3-461D-B150-4F75A3A3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EB768-729A-42EE-A065-EF7B9BBEB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3F6664-881F-49A7-BB10-28448CECE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506368-44EB-4936-8FD2-794D56EBC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7CA798-7594-472A-8902-32CFD1F1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72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FBBD1-A39A-4E85-9144-1AE320E8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EF6D97-EA1D-45ED-BA73-8986526C8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0A7C27-2C4B-4182-AFE7-B7063D7E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45B8D1-152F-494D-A34E-2B82D190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5939B0-FEA5-4DB3-AB66-FDEE0885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2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DDA15-F361-4CD4-A941-FBE8271C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5C7E9D-8A11-4320-8298-CE6D85452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A11D18-8295-4609-B525-D62E4734D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5602C6-8AE2-4099-9128-6C9FA66B7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8C971B-EB62-4008-BC32-33FCE07F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17D6F1-1F94-499C-9ABE-5A146C8F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90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D7B68-EF8B-4C1C-8024-49E13D609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0A1025-A7E4-4B36-BC4A-8E4377D59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4130D-4C9B-4CE6-BA35-FCC546F90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51E43D-6EFE-42F8-882F-36C60B401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877B16-B29E-4AEF-8857-6649CA7B8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92AF1E-D5A9-45EC-8BCC-26DFADB5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09B70E-96F2-4BFE-8428-C9A53314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7313CB-D650-4893-B03E-E2FE8D73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52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46162-5AD4-4877-B5C3-3942142D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984683-26F4-4D75-B7C1-2894E388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7259C2-BE43-4413-A14F-11385BBF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97DECE-0064-4352-A5A8-A36F36C1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6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0FC519-B2E0-4239-8D3B-5A4FDF64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3FFC6D-B670-4502-97B0-357DD129D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8A3677-4965-47D7-9850-238590BD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587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9AB64-F275-4AFE-B65B-CA2EFD74E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267F7-616F-4436-B648-90F0B441C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A1E674-31CC-4057-803F-72B67E620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B5A126-6FA7-4490-9491-82FC954C8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11FB9B-6C78-42B8-BD3E-66E5D5FE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21BF00-C329-4ED3-978D-314BE76D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67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CA525-FC4A-40BF-81A5-C9E8885D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62FB44-0C78-41C0-8D5B-FB017C248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379D37-3DBA-470C-8D9D-9A3573E60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791F96-244E-40F6-986E-5BBC390C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10E14D-FA2C-4D52-8FF4-0C61AAE0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E0A842-06A4-409A-BDCD-C1AFB5F4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35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6EC13B4-500B-44B1-A159-71299E3A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6FD9C7-B606-453F-B871-C5A60E183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3F4AD-D1DA-43C6-8480-BF9D24300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C79B6-5F5D-40A3-A875-2F81DF8AFE6E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5A05A9-C972-4079-906D-C6195197E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EDB5CC-1F86-4D19-A307-19BFAAB79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88F41-EBA3-4682-9135-02A0D050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88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customXml" Target="../ink/ink17.xml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20.xml"/><Relationship Id="rId7" Type="http://schemas.openxmlformats.org/officeDocument/2006/relationships/image" Target="../media/image38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17.png"/><Relationship Id="rId10" Type="http://schemas.openxmlformats.org/officeDocument/2006/relationships/image" Target="../media/image40.emf"/><Relationship Id="rId4" Type="http://schemas.openxmlformats.org/officeDocument/2006/relationships/image" Target="../media/image36.emf"/><Relationship Id="rId9" Type="http://schemas.openxmlformats.org/officeDocument/2006/relationships/customXml" Target="../ink/ink2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customXml" Target="../ink/ink24.xml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customXml" Target="../ink/ink28.xml"/><Relationship Id="rId4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customXml" Target="../ink/ink31.xml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customXml" Target="../ink/ink34.xml"/><Relationship Id="rId4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5" Type="http://schemas.openxmlformats.org/officeDocument/2006/relationships/customXml" Target="../ink/ink37.xml"/><Relationship Id="rId4" Type="http://schemas.openxmlformats.org/officeDocument/2006/relationships/image" Target="../media/image6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7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customXml" Target="../ink/ink40.xml"/><Relationship Id="rId4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5" Type="http://schemas.openxmlformats.org/officeDocument/2006/relationships/customXml" Target="../ink/ink43.xml"/><Relationship Id="rId4" Type="http://schemas.openxmlformats.org/officeDocument/2006/relationships/image" Target="../media/image8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emf"/><Relationship Id="rId5" Type="http://schemas.openxmlformats.org/officeDocument/2006/relationships/customXml" Target="../ink/ink45.xml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3.xml"/><Relationship Id="rId7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5.png"/><Relationship Id="rId4" Type="http://schemas.openxmlformats.org/officeDocument/2006/relationships/image" Target="../media/image7.emf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customXml" Target="../ink/ink51.xml"/><Relationship Id="rId4" Type="http://schemas.openxmlformats.org/officeDocument/2006/relationships/image" Target="../media/image9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customXml" Target="../ink/ink52.xml"/><Relationship Id="rId7" Type="http://schemas.openxmlformats.org/officeDocument/2006/relationships/image" Target="../media/image103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5" Type="http://schemas.openxmlformats.org/officeDocument/2006/relationships/image" Target="../media/image50.png"/><Relationship Id="rId4" Type="http://schemas.openxmlformats.org/officeDocument/2006/relationships/image" Target="../media/image101.emf"/><Relationship Id="rId9" Type="http://schemas.openxmlformats.org/officeDocument/2006/relationships/image" Target="../media/image10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customXml" Target="../ink/ink56.xml"/><Relationship Id="rId4" Type="http://schemas.openxmlformats.org/officeDocument/2006/relationships/image" Target="../media/image107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3" Type="http://schemas.openxmlformats.org/officeDocument/2006/relationships/customXml" Target="../ink/ink57.xml"/><Relationship Id="rId7" Type="http://schemas.openxmlformats.org/officeDocument/2006/relationships/image" Target="../media/image112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.xml"/><Relationship Id="rId5" Type="http://schemas.openxmlformats.org/officeDocument/2006/relationships/image" Target="../media/image54.png"/><Relationship Id="rId4" Type="http://schemas.openxmlformats.org/officeDocument/2006/relationships/image" Target="../media/image110.emf"/><Relationship Id="rId9" Type="http://schemas.openxmlformats.org/officeDocument/2006/relationships/image" Target="../media/image11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emf"/><Relationship Id="rId5" Type="http://schemas.openxmlformats.org/officeDocument/2006/relationships/customXml" Target="../ink/ink63.xml"/><Relationship Id="rId4" Type="http://schemas.openxmlformats.org/officeDocument/2006/relationships/image" Target="../media/image11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emf"/><Relationship Id="rId5" Type="http://schemas.openxmlformats.org/officeDocument/2006/relationships/customXml" Target="../ink/ink66.xml"/><Relationship Id="rId4" Type="http://schemas.openxmlformats.org/officeDocument/2006/relationships/image" Target="../media/image6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customXml" Target="../ink/ink68.xml"/><Relationship Id="rId4" Type="http://schemas.openxmlformats.org/officeDocument/2006/relationships/image" Target="../media/image6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7" Type="http://schemas.openxmlformats.org/officeDocument/2006/relationships/image" Target="../media/image72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5" Type="http://schemas.openxmlformats.org/officeDocument/2006/relationships/image" Target="../media/image71.png"/><Relationship Id="rId4" Type="http://schemas.openxmlformats.org/officeDocument/2006/relationships/image" Target="../media/image7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emf"/><Relationship Id="rId4" Type="http://schemas.openxmlformats.org/officeDocument/2006/relationships/customXml" Target="../ink/ink7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customXml" Target="../ink/ink72.xml"/><Relationship Id="rId7" Type="http://schemas.openxmlformats.org/officeDocument/2006/relationships/customXml" Target="../ink/ink74.xml"/><Relationship Id="rId12" Type="http://schemas.openxmlformats.org/officeDocument/2006/relationships/image" Target="../media/image86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11" Type="http://schemas.openxmlformats.org/officeDocument/2006/relationships/customXml" Target="../ink/ink76.xml"/><Relationship Id="rId5" Type="http://schemas.openxmlformats.org/officeDocument/2006/relationships/customXml" Target="../ink/ink73.xml"/><Relationship Id="rId10" Type="http://schemas.openxmlformats.org/officeDocument/2006/relationships/image" Target="../media/image85.emf"/><Relationship Id="rId4" Type="http://schemas.openxmlformats.org/officeDocument/2006/relationships/image" Target="../media/image80.emf"/><Relationship Id="rId9" Type="http://schemas.openxmlformats.org/officeDocument/2006/relationships/customXml" Target="../ink/ink7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11" Type="http://schemas.openxmlformats.org/officeDocument/2006/relationships/image" Target="../media/image95.emf"/><Relationship Id="rId5" Type="http://schemas.openxmlformats.org/officeDocument/2006/relationships/customXml" Target="../ink/ink78.xml"/><Relationship Id="rId10" Type="http://schemas.openxmlformats.org/officeDocument/2006/relationships/customXml" Target="../ink/ink80.xml"/><Relationship Id="rId4" Type="http://schemas.openxmlformats.org/officeDocument/2006/relationships/image" Target="../media/image89.emf"/><Relationship Id="rId9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customXml" Target="../ink/ink8.xml"/><Relationship Id="rId4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image" Target="../media/image102.png"/><Relationship Id="rId7" Type="http://schemas.openxmlformats.org/officeDocument/2006/relationships/image" Target="../media/image106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3.xml"/><Relationship Id="rId5" Type="http://schemas.openxmlformats.org/officeDocument/2006/relationships/image" Target="../media/image105.emf"/><Relationship Id="rId4" Type="http://schemas.openxmlformats.org/officeDocument/2006/relationships/customXml" Target="../ink/ink82.xml"/><Relationship Id="rId9" Type="http://schemas.openxmlformats.org/officeDocument/2006/relationships/image" Target="../media/image10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emf"/><Relationship Id="rId5" Type="http://schemas.openxmlformats.org/officeDocument/2006/relationships/customXml" Target="../ink/ink87.xml"/><Relationship Id="rId4" Type="http://schemas.openxmlformats.org/officeDocument/2006/relationships/image" Target="../media/image114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.xm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10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12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customXml" Target="../ink/ink14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7D25AC-600A-4B4D-B5B7-E6DA09A15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2621"/>
            <a:ext cx="12192000" cy="60069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7DB4BE-80EE-415D-BF2F-B8A5A12C3A0C}"/>
              </a:ext>
            </a:extLst>
          </p:cNvPr>
          <p:cNvSpPr txBox="1"/>
          <p:nvPr/>
        </p:nvSpPr>
        <p:spPr>
          <a:xfrm>
            <a:off x="1733550" y="6115050"/>
            <a:ext cx="783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进入</a:t>
            </a:r>
            <a:r>
              <a:rPr lang="en-US" altLang="zh-CN" dirty="0"/>
              <a:t>search</a:t>
            </a:r>
            <a:r>
              <a:rPr lang="zh-CN" altLang="en-US" dirty="0"/>
              <a:t>列表后，如果在</a:t>
            </a:r>
            <a:r>
              <a:rPr lang="en-US" altLang="zh-CN" dirty="0"/>
              <a:t>input</a:t>
            </a:r>
            <a:r>
              <a:rPr lang="zh-CN" altLang="en-US" dirty="0"/>
              <a:t>输入框中输入关键词之后</a:t>
            </a:r>
            <a:endParaRPr lang="en-US" altLang="zh-CN" dirty="0"/>
          </a:p>
          <a:p>
            <a:r>
              <a:rPr lang="zh-CN" altLang="en-US" dirty="0"/>
              <a:t>点击提交按钮，切不能再次进行检错（不能再次发起请求）</a:t>
            </a:r>
          </a:p>
        </p:txBody>
      </p:sp>
    </p:spTree>
    <p:extLst>
      <p:ext uri="{BB962C8B-B14F-4D97-AF65-F5344CB8AC3E}">
        <p14:creationId xmlns:p14="http://schemas.microsoft.com/office/powerpoint/2010/main" val="4187127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43D427-3D7D-4783-B5E3-5F22D4E6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1" y="165530"/>
            <a:ext cx="11791535" cy="5558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B09FBD9-7328-415E-92B6-5FF4681D6D44}"/>
                  </a:ext>
                </a:extLst>
              </p14:cNvPr>
              <p14:cNvContentPartPr/>
              <p14:nvPr/>
            </p14:nvContentPartPr>
            <p14:xfrm>
              <a:off x="1867065" y="2968215"/>
              <a:ext cx="8467920" cy="619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B09FBD9-7328-415E-92B6-5FF4681D6D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9065" y="2950215"/>
                <a:ext cx="8503560" cy="97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A6A3DE3-3D33-44E3-B241-7FBDDF48C890}"/>
              </a:ext>
            </a:extLst>
          </p:cNvPr>
          <p:cNvSpPr txBox="1"/>
          <p:nvPr/>
        </p:nvSpPr>
        <p:spPr>
          <a:xfrm>
            <a:off x="5438775" y="4038600"/>
            <a:ext cx="6343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其他的属性值变化之后，新值会覆盖原来的旧值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这里没覆盖是因为有三个，点击一个其他的两个还是没值</a:t>
            </a:r>
          </a:p>
        </p:txBody>
      </p:sp>
    </p:spTree>
    <p:extLst>
      <p:ext uri="{BB962C8B-B14F-4D97-AF65-F5344CB8AC3E}">
        <p14:creationId xmlns:p14="http://schemas.microsoft.com/office/powerpoint/2010/main" val="253583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9F8BFB-E979-44C1-A27E-153C1B2C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0"/>
            <a:ext cx="11334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5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F46A84-679C-4308-9413-5D1116EA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42" y="226449"/>
            <a:ext cx="10272453" cy="65458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8E2F0ED-DE77-4ACE-8DD4-A08E54E4EC97}"/>
                  </a:ext>
                </a:extLst>
              </p14:cNvPr>
              <p14:cNvContentPartPr/>
              <p14:nvPr/>
            </p14:nvContentPartPr>
            <p14:xfrm>
              <a:off x="2342985" y="5743455"/>
              <a:ext cx="7696800" cy="69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8E2F0ED-DE77-4ACE-8DD4-A08E54E4E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4985" y="5725455"/>
                <a:ext cx="77324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A4DEECF-0095-4458-A610-85C12B660A71}"/>
                  </a:ext>
                </a:extLst>
              </p14:cNvPr>
              <p14:cNvContentPartPr/>
              <p14:nvPr/>
            </p14:nvContentPartPr>
            <p14:xfrm>
              <a:off x="2762385" y="5472375"/>
              <a:ext cx="7486920" cy="90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A4DEECF-0095-4458-A610-85C12B660A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4385" y="5454375"/>
                <a:ext cx="7522560" cy="1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062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162A8A-731B-47A2-B383-F7B66565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58" y="117869"/>
            <a:ext cx="8308017" cy="6422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915BCE6-85C9-4EEC-ABB1-BA01BE8AD508}"/>
                  </a:ext>
                </a:extLst>
              </p14:cNvPr>
              <p14:cNvContentPartPr/>
              <p14:nvPr/>
            </p14:nvContentPartPr>
            <p14:xfrm>
              <a:off x="3943185" y="3429015"/>
              <a:ext cx="2467440" cy="313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915BCE6-85C9-4EEC-ABB1-BA01BE8AD5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5185" y="3411015"/>
                <a:ext cx="2503080" cy="66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DCB1323-7B48-442A-BA6D-43600BAB6FD3}"/>
              </a:ext>
            </a:extLst>
          </p:cNvPr>
          <p:cNvSpPr txBox="1"/>
          <p:nvPr/>
        </p:nvSpPr>
        <p:spPr>
          <a:xfrm>
            <a:off x="6934200" y="1876425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里面的数据都是固定的</a:t>
            </a:r>
          </a:p>
        </p:txBody>
      </p:sp>
    </p:spTree>
    <p:extLst>
      <p:ext uri="{BB962C8B-B14F-4D97-AF65-F5344CB8AC3E}">
        <p14:creationId xmlns:p14="http://schemas.microsoft.com/office/powerpoint/2010/main" val="104059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B7435A-1A28-4ACB-ACAC-C1B75627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1" y="0"/>
            <a:ext cx="10184985" cy="5934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1574707-F915-4257-B036-9EC39BCFCC4F}"/>
                  </a:ext>
                </a:extLst>
              </p14:cNvPr>
              <p14:cNvContentPartPr/>
              <p14:nvPr/>
            </p14:nvContentPartPr>
            <p14:xfrm>
              <a:off x="3829065" y="4714575"/>
              <a:ext cx="3638880" cy="118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1574707-F915-4257-B036-9EC39BCFCC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1065" y="4696575"/>
                <a:ext cx="3674520" cy="154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CFA0378-83B3-4E63-9237-174A29E5EBDD}"/>
              </a:ext>
            </a:extLst>
          </p:cNvPr>
          <p:cNvSpPr txBox="1"/>
          <p:nvPr/>
        </p:nvSpPr>
        <p:spPr>
          <a:xfrm>
            <a:off x="7877175" y="4345243"/>
            <a:ext cx="33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 分类的名字</a:t>
            </a:r>
          </a:p>
        </p:txBody>
      </p:sp>
    </p:spTree>
    <p:extLst>
      <p:ext uri="{BB962C8B-B14F-4D97-AF65-F5344CB8AC3E}">
        <p14:creationId xmlns:p14="http://schemas.microsoft.com/office/powerpoint/2010/main" val="48588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574A78-A34A-4041-94D8-B87DD5486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5" y="460967"/>
            <a:ext cx="11875015" cy="1291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8C89E31-B22B-4CAD-A3DC-53C9DA5A0114}"/>
                  </a:ext>
                </a:extLst>
              </p14:cNvPr>
              <p14:cNvContentPartPr/>
              <p14:nvPr/>
            </p14:nvContentPartPr>
            <p14:xfrm>
              <a:off x="3743385" y="1343175"/>
              <a:ext cx="6391440" cy="129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8C89E31-B22B-4CAD-A3DC-53C9DA5A01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5385" y="1325175"/>
                <a:ext cx="6427080" cy="165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C04DD52-F6A2-494B-8699-76E4CB1A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7944"/>
            <a:ext cx="12199768" cy="8934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F9DB773-EDAB-4F23-BE1B-7B15BB288C51}"/>
                  </a:ext>
                </a:extLst>
              </p14:cNvPr>
              <p14:cNvContentPartPr/>
              <p14:nvPr/>
            </p14:nvContentPartPr>
            <p14:xfrm>
              <a:off x="8353545" y="3587775"/>
              <a:ext cx="2667240" cy="864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F9DB773-EDAB-4F23-BE1B-7B15BB288C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5545" y="3569775"/>
                <a:ext cx="2702880" cy="1220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96DAB43-712B-48A2-A310-7502FC6A1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425" y="3962149"/>
            <a:ext cx="7727350" cy="28958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D68EC43-A732-403E-AD8A-72123435AEC0}"/>
                  </a:ext>
                </a:extLst>
              </p14:cNvPr>
              <p14:cNvContentPartPr/>
              <p14:nvPr/>
            </p14:nvContentPartPr>
            <p14:xfrm>
              <a:off x="2819265" y="6076815"/>
              <a:ext cx="3258000" cy="601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D68EC43-A732-403E-AD8A-72123435AE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1265" y="6058815"/>
                <a:ext cx="3293640" cy="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879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AA8A78-505B-4C2C-A630-D2DF95A3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043" y="1253358"/>
            <a:ext cx="9407997" cy="4537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2B0CF8F-0559-487D-B666-A37B2CDAAEEA}"/>
                  </a:ext>
                </a:extLst>
              </p14:cNvPr>
              <p14:cNvContentPartPr/>
              <p14:nvPr/>
            </p14:nvContentPartPr>
            <p14:xfrm>
              <a:off x="2686065" y="5095815"/>
              <a:ext cx="2190960" cy="69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2B0CF8F-0559-487D-B666-A37B2CDAAE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8065" y="5077815"/>
                <a:ext cx="22266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AFCCB49-6BF3-4FD6-8AC9-B07B27CBFC55}"/>
                  </a:ext>
                </a:extLst>
              </p14:cNvPr>
              <p14:cNvContentPartPr/>
              <p14:nvPr/>
            </p14:nvContentPartPr>
            <p14:xfrm>
              <a:off x="2666985" y="4720695"/>
              <a:ext cx="4982040" cy="101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AFCCB49-6BF3-4FD6-8AC9-B07B27CBFC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8985" y="4702695"/>
                <a:ext cx="50176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0046D96-F155-4266-B765-CA3CAB4BE70D}"/>
                  </a:ext>
                </a:extLst>
              </p14:cNvPr>
              <p14:cNvContentPartPr/>
              <p14:nvPr/>
            </p14:nvContentPartPr>
            <p14:xfrm>
              <a:off x="2552865" y="4448175"/>
              <a:ext cx="5734080" cy="417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0046D96-F155-4266-B765-CA3CAB4BE7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4865" y="4430175"/>
                <a:ext cx="576972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807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710FE6-2CD5-4D00-A12B-9A235759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4" y="224588"/>
            <a:ext cx="11568162" cy="4656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BFBBA70-0BF7-4041-9407-E6566A7692CC}"/>
                  </a:ext>
                </a:extLst>
              </p14:cNvPr>
              <p14:cNvContentPartPr/>
              <p14:nvPr/>
            </p14:nvContentPartPr>
            <p14:xfrm>
              <a:off x="4743105" y="2018535"/>
              <a:ext cx="2543760" cy="906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BFBBA70-0BF7-4041-9407-E6566A7692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5105" y="2000535"/>
                <a:ext cx="2579400" cy="941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9B96439-4D8A-4667-B24A-8F74B4EFC167}"/>
              </a:ext>
            </a:extLst>
          </p:cNvPr>
          <p:cNvSpPr txBox="1"/>
          <p:nvPr/>
        </p:nvSpPr>
        <p:spPr>
          <a:xfrm>
            <a:off x="3238500" y="55626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也要把</a:t>
            </a:r>
            <a:r>
              <a:rPr lang="en-US" altLang="zh-CN" dirty="0" err="1"/>
              <a:t>categoryID</a:t>
            </a:r>
            <a:r>
              <a:rPr lang="zh-CN" altLang="en-US" dirty="0"/>
              <a:t>也置空</a:t>
            </a:r>
          </a:p>
        </p:txBody>
      </p:sp>
    </p:spTree>
    <p:extLst>
      <p:ext uri="{BB962C8B-B14F-4D97-AF65-F5344CB8AC3E}">
        <p14:creationId xmlns:p14="http://schemas.microsoft.com/office/powerpoint/2010/main" val="107937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26A3C8-3887-4CD3-B72B-F98620F0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40" y="176993"/>
            <a:ext cx="9050960" cy="51089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86923F1-B8A0-40CD-8788-515981F75A76}"/>
                  </a:ext>
                </a:extLst>
              </p14:cNvPr>
              <p14:cNvContentPartPr/>
              <p14:nvPr/>
            </p14:nvContentPartPr>
            <p14:xfrm>
              <a:off x="2695425" y="3432615"/>
              <a:ext cx="4467600" cy="64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86923F1-B8A0-40CD-8788-515981F75A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7425" y="3414615"/>
                <a:ext cx="45032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ABBBA30-A9A9-43ED-9FAE-C1815FF2860C}"/>
                  </a:ext>
                </a:extLst>
              </p14:cNvPr>
              <p14:cNvContentPartPr/>
              <p14:nvPr/>
            </p14:nvContentPartPr>
            <p14:xfrm>
              <a:off x="4829145" y="3797655"/>
              <a:ext cx="2572200" cy="522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ABBBA30-A9A9-43ED-9FAE-C1815FF286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1145" y="3779655"/>
                <a:ext cx="26078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ECE1D5E-294F-409A-AFDF-AE38AA358338}"/>
                  </a:ext>
                </a:extLst>
              </p14:cNvPr>
              <p14:cNvContentPartPr/>
              <p14:nvPr/>
            </p14:nvContentPartPr>
            <p14:xfrm>
              <a:off x="4838865" y="4091055"/>
              <a:ext cx="1962360" cy="144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ECE1D5E-294F-409A-AFDF-AE38AA3583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20865" y="4073055"/>
                <a:ext cx="1998000" cy="500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48E94786-3A38-4D2C-8630-239CFEA129A4}"/>
              </a:ext>
            </a:extLst>
          </p:cNvPr>
          <p:cNvSpPr txBox="1"/>
          <p:nvPr/>
        </p:nvSpPr>
        <p:spPr>
          <a:xfrm>
            <a:off x="2695425" y="5724525"/>
            <a:ext cx="727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把分类也要置空</a:t>
            </a:r>
          </a:p>
        </p:txBody>
      </p:sp>
    </p:spTree>
    <p:extLst>
      <p:ext uri="{BB962C8B-B14F-4D97-AF65-F5344CB8AC3E}">
        <p14:creationId xmlns:p14="http://schemas.microsoft.com/office/powerpoint/2010/main" val="11330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164945-CA0F-4493-A4F7-1722E6CD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49" y="209357"/>
            <a:ext cx="10402201" cy="44580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AABDA0-5D3E-4C93-B295-0EBBD77F44C9}"/>
              </a:ext>
            </a:extLst>
          </p:cNvPr>
          <p:cNvSpPr txBox="1"/>
          <p:nvPr/>
        </p:nvSpPr>
        <p:spPr>
          <a:xfrm>
            <a:off x="3648075" y="5153025"/>
            <a:ext cx="4467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空的服务器是不是可以不带给服务器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属性越少，性能越高</a:t>
            </a:r>
          </a:p>
        </p:txBody>
      </p:sp>
    </p:spTree>
    <p:extLst>
      <p:ext uri="{BB962C8B-B14F-4D97-AF65-F5344CB8AC3E}">
        <p14:creationId xmlns:p14="http://schemas.microsoft.com/office/powerpoint/2010/main" val="246171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6DD5CC-C8D1-4985-9252-474F7482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7" y="0"/>
            <a:ext cx="762363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024789D-53D7-46FD-819A-520E75B18E6D}"/>
                  </a:ext>
                </a:extLst>
              </p14:cNvPr>
              <p14:cNvContentPartPr/>
              <p14:nvPr/>
            </p14:nvContentPartPr>
            <p14:xfrm>
              <a:off x="1381065" y="3676695"/>
              <a:ext cx="1553040" cy="146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024789D-53D7-46FD-819A-520E75B18E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3065" y="3658695"/>
                <a:ext cx="1588680" cy="182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D968BA1-3F15-4C55-8501-1F28FF58651A}"/>
              </a:ext>
            </a:extLst>
          </p:cNvPr>
          <p:cNvSpPr txBox="1"/>
          <p:nvPr/>
        </p:nvSpPr>
        <p:spPr>
          <a:xfrm>
            <a:off x="8229600" y="2219325"/>
            <a:ext cx="380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因为我们的请求放在了</a:t>
            </a:r>
            <a:r>
              <a:rPr lang="en-US" altLang="zh-CN" dirty="0"/>
              <a:t>mounted</a:t>
            </a:r>
            <a:r>
              <a:rPr lang="zh-CN" altLang="en-US" dirty="0"/>
              <a:t>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mounted</a:t>
            </a:r>
            <a:r>
              <a:rPr lang="zh-CN" altLang="en-US" dirty="0"/>
              <a:t>中只是在挂栽完成之后</a:t>
            </a:r>
            <a:endParaRPr lang="en-US" altLang="zh-CN" dirty="0"/>
          </a:p>
          <a:p>
            <a:r>
              <a:rPr lang="zh-CN" altLang="en-US" dirty="0"/>
              <a:t>仅仅发起一次请求</a:t>
            </a:r>
          </a:p>
        </p:txBody>
      </p:sp>
    </p:spTree>
    <p:extLst>
      <p:ext uri="{BB962C8B-B14F-4D97-AF65-F5344CB8AC3E}">
        <p14:creationId xmlns:p14="http://schemas.microsoft.com/office/powerpoint/2010/main" val="102355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7030FA-832F-4CC1-8E25-68674E52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03" y="588528"/>
            <a:ext cx="9271921" cy="37794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3E6D19-57AA-42C6-AF41-14F6CA9F56A6}"/>
              </a:ext>
            </a:extLst>
          </p:cNvPr>
          <p:cNvSpPr txBox="1"/>
          <p:nvPr/>
        </p:nvSpPr>
        <p:spPr>
          <a:xfrm>
            <a:off x="2524125" y="5295900"/>
            <a:ext cx="657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不让他等于空值，给它赋值为</a:t>
            </a:r>
            <a:r>
              <a:rPr lang="en-US" altLang="zh-CN" dirty="0"/>
              <a:t>undefined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62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23C17A-67F1-486C-9A19-CB2455DC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70" y="0"/>
            <a:ext cx="10737510" cy="35512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525AB8-6070-4BC4-88D9-0110DDDD8B52}"/>
              </a:ext>
            </a:extLst>
          </p:cNvPr>
          <p:cNvSpPr txBox="1"/>
          <p:nvPr/>
        </p:nvSpPr>
        <p:spPr>
          <a:xfrm>
            <a:off x="1628775" y="470535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置为</a:t>
            </a:r>
            <a:r>
              <a:rPr lang="en-US" altLang="zh-CN" dirty="0"/>
              <a:t>undefined</a:t>
            </a:r>
            <a:r>
              <a:rPr lang="zh-CN" altLang="en-US" dirty="0"/>
              <a:t>的数据就不再被发送了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601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428E3A-DC36-4E94-8F1D-E9D1A5A4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7" y="489413"/>
            <a:ext cx="10817626" cy="5482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6E7B9C4-87F5-4200-B329-481E8754388E}"/>
                  </a:ext>
                </a:extLst>
              </p14:cNvPr>
              <p14:cNvContentPartPr/>
              <p14:nvPr/>
            </p14:nvContentPartPr>
            <p14:xfrm>
              <a:off x="1342905" y="3811695"/>
              <a:ext cx="7753680" cy="128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6E7B9C4-87F5-4200-B329-481E875438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905" y="3793695"/>
                <a:ext cx="77893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408D0A7-3C94-4BE7-89EC-1B5579D4B926}"/>
                  </a:ext>
                </a:extLst>
              </p14:cNvPr>
              <p14:cNvContentPartPr/>
              <p14:nvPr/>
            </p14:nvContentPartPr>
            <p14:xfrm>
              <a:off x="1381065" y="3510735"/>
              <a:ext cx="9506520" cy="102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408D0A7-3C94-4BE7-89EC-1B5579D4B9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3065" y="3492735"/>
                <a:ext cx="954216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239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599F56-5086-40AA-8856-C46D5ADB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91" y="0"/>
            <a:ext cx="9119467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CE303D-0833-4749-801B-AEA4CCB1082F}"/>
              </a:ext>
            </a:extLst>
          </p:cNvPr>
          <p:cNvSpPr txBox="1"/>
          <p:nvPr/>
        </p:nvSpPr>
        <p:spPr>
          <a:xfrm>
            <a:off x="4714875" y="3590925"/>
            <a:ext cx="656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虽然点击叉号，分类没了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也重新发起了请求，但是</a:t>
            </a:r>
            <a:r>
              <a:rPr lang="en-US" altLang="zh-CN" dirty="0">
                <a:solidFill>
                  <a:srgbClr val="FF0000"/>
                </a:solidFill>
              </a:rPr>
              <a:t>URL</a:t>
            </a:r>
            <a:r>
              <a:rPr lang="zh-CN" altLang="en-US" dirty="0">
                <a:solidFill>
                  <a:srgbClr val="FF0000"/>
                </a:solidFill>
              </a:rPr>
              <a:t>中的数据还没被清空</a:t>
            </a:r>
          </a:p>
        </p:txBody>
      </p:sp>
    </p:spTree>
    <p:extLst>
      <p:ext uri="{BB962C8B-B14F-4D97-AF65-F5344CB8AC3E}">
        <p14:creationId xmlns:p14="http://schemas.microsoft.com/office/powerpoint/2010/main" val="3570208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26EDC5-6A8B-4C48-92A1-E243971B0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99" y="0"/>
            <a:ext cx="9994201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A801B6-CBCF-4E04-B2E7-C74A840E3939}"/>
              </a:ext>
            </a:extLst>
          </p:cNvPr>
          <p:cNvSpPr txBox="1"/>
          <p:nvPr/>
        </p:nvSpPr>
        <p:spPr>
          <a:xfrm>
            <a:off x="4695825" y="4305300"/>
            <a:ext cx="6534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路由跳转，</a:t>
            </a:r>
            <a:r>
              <a:rPr lang="en-US" altLang="zh-CN" dirty="0" err="1">
                <a:solidFill>
                  <a:srgbClr val="FF0000"/>
                </a:solidFill>
              </a:rPr>
              <a:t>url</a:t>
            </a:r>
            <a:r>
              <a:rPr lang="zh-CN" altLang="en-US" dirty="0">
                <a:solidFill>
                  <a:srgbClr val="FF0000"/>
                </a:solidFill>
              </a:rPr>
              <a:t>中的地址发生改变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同理：等点击叉号的时候，我们也可以通过路由跳转，让</a:t>
            </a:r>
            <a:r>
              <a:rPr lang="en-US" altLang="zh-CN" dirty="0" err="1">
                <a:solidFill>
                  <a:srgbClr val="FF0000"/>
                </a:solidFill>
              </a:rPr>
              <a:t>url</a:t>
            </a:r>
            <a:r>
              <a:rPr lang="zh-CN" altLang="en-US" dirty="0">
                <a:solidFill>
                  <a:srgbClr val="FF0000"/>
                </a:solidFill>
              </a:rPr>
              <a:t>中的数据消失</a:t>
            </a:r>
          </a:p>
        </p:txBody>
      </p:sp>
    </p:spTree>
    <p:extLst>
      <p:ext uri="{BB962C8B-B14F-4D97-AF65-F5344CB8AC3E}">
        <p14:creationId xmlns:p14="http://schemas.microsoft.com/office/powerpoint/2010/main" val="132755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818057-6B45-4FD0-BA97-E8159DEDE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1" y="255100"/>
            <a:ext cx="11114424" cy="6098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9AA69A1-CC65-4CC1-8801-F8044CABB048}"/>
                  </a:ext>
                </a:extLst>
              </p14:cNvPr>
              <p14:cNvContentPartPr/>
              <p14:nvPr/>
            </p14:nvContentPartPr>
            <p14:xfrm>
              <a:off x="1523985" y="4952895"/>
              <a:ext cx="5553360" cy="171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9AA69A1-CC65-4CC1-8801-F8044CABB0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5985" y="4934895"/>
                <a:ext cx="5589000" cy="206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BAE0416-BDED-4FF4-A37E-DE0C08CC7C82}"/>
              </a:ext>
            </a:extLst>
          </p:cNvPr>
          <p:cNvSpPr txBox="1"/>
          <p:nvPr/>
        </p:nvSpPr>
        <p:spPr>
          <a:xfrm>
            <a:off x="3286125" y="5267325"/>
            <a:ext cx="702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自己跳自己，不带参数，</a:t>
            </a:r>
            <a:r>
              <a:rPr lang="en-US" altLang="zh-CN" dirty="0" err="1">
                <a:solidFill>
                  <a:srgbClr val="FF0000"/>
                </a:solidFill>
              </a:rPr>
              <a:t>url</a:t>
            </a:r>
            <a:r>
              <a:rPr lang="zh-CN" altLang="en-US" dirty="0">
                <a:solidFill>
                  <a:srgbClr val="FF0000"/>
                </a:solidFill>
              </a:rPr>
              <a:t>中的数据直接清空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可以这样写，但是不严谨，会把其他的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也删除</a:t>
            </a:r>
          </a:p>
        </p:txBody>
      </p:sp>
    </p:spTree>
    <p:extLst>
      <p:ext uri="{BB962C8B-B14F-4D97-AF65-F5344CB8AC3E}">
        <p14:creationId xmlns:p14="http://schemas.microsoft.com/office/powerpoint/2010/main" val="435601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1967B33-73DD-4853-BD2E-2B8274E66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94"/>
          <a:stretch/>
        </p:blipFill>
        <p:spPr>
          <a:xfrm>
            <a:off x="914646" y="637053"/>
            <a:ext cx="10525514" cy="40073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AE3E0C-CB99-40B3-A7DC-D8BDF61C28AE}"/>
              </a:ext>
            </a:extLst>
          </p:cNvPr>
          <p:cNvSpPr txBox="1"/>
          <p:nvPr/>
        </p:nvSpPr>
        <p:spPr>
          <a:xfrm>
            <a:off x="2457450" y="5915025"/>
            <a:ext cx="64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这次稍微严谨点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E5DD5C0-590B-47F3-BC9D-D683C81088C0}"/>
                  </a:ext>
                </a:extLst>
              </p14:cNvPr>
              <p14:cNvContentPartPr/>
              <p14:nvPr/>
            </p14:nvContentPartPr>
            <p14:xfrm>
              <a:off x="1800105" y="3610095"/>
              <a:ext cx="2858040" cy="954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E5DD5C0-590B-47F3-BC9D-D683C81088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2105" y="3592095"/>
                <a:ext cx="28936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AE7F081-7334-424B-BEC4-0C96A1EACCE9}"/>
                  </a:ext>
                </a:extLst>
              </p14:cNvPr>
              <p14:cNvContentPartPr/>
              <p14:nvPr/>
            </p14:nvContentPartPr>
            <p14:xfrm>
              <a:off x="2162265" y="3971895"/>
              <a:ext cx="7591680" cy="900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AE7F081-7334-424B-BEC4-0C96A1EACC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4265" y="3953895"/>
                <a:ext cx="7627320" cy="125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235B651-5268-46FC-ADDB-F7EF7BA08793}"/>
              </a:ext>
            </a:extLst>
          </p:cNvPr>
          <p:cNvSpPr txBox="1"/>
          <p:nvPr/>
        </p:nvSpPr>
        <p:spPr>
          <a:xfrm>
            <a:off x="2562225" y="4634210"/>
            <a:ext cx="646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如果里面还有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就把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参数带上在跳转路由</a:t>
            </a:r>
          </a:p>
        </p:txBody>
      </p:sp>
    </p:spTree>
    <p:extLst>
      <p:ext uri="{BB962C8B-B14F-4D97-AF65-F5344CB8AC3E}">
        <p14:creationId xmlns:p14="http://schemas.microsoft.com/office/powerpoint/2010/main" val="4197399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2791D5-4F0F-4662-933B-79C4C7A12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6" y="1449002"/>
            <a:ext cx="11629128" cy="15622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2C6717A-76B3-4BD4-AE88-0C4846C99F97}"/>
                  </a:ext>
                </a:extLst>
              </p14:cNvPr>
              <p14:cNvContentPartPr/>
              <p14:nvPr/>
            </p14:nvContentPartPr>
            <p14:xfrm>
              <a:off x="599360" y="2346840"/>
              <a:ext cx="2154240" cy="67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2C6717A-76B3-4BD4-AE88-0C4846C99F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360" y="2328840"/>
                <a:ext cx="218988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748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6F0072-466C-4A94-B4D0-67D9C6E5A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823"/>
            <a:ext cx="12192000" cy="43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00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4397FC-89D8-4FD9-8C98-73747D6A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6" y="469652"/>
            <a:ext cx="9777307" cy="57154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6C7986C-C2C9-4D58-A32D-44AA58A76B4E}"/>
                  </a:ext>
                </a:extLst>
              </p14:cNvPr>
              <p14:cNvContentPartPr/>
              <p14:nvPr/>
            </p14:nvContentPartPr>
            <p14:xfrm>
              <a:off x="2793920" y="4754880"/>
              <a:ext cx="3912120" cy="73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6C7986C-C2C9-4D58-A32D-44AA58A76B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5920" y="4736880"/>
                <a:ext cx="39477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828B9CB-CA99-4FAD-AFA5-AA15A5C733E2}"/>
                  </a:ext>
                </a:extLst>
              </p14:cNvPr>
              <p14:cNvContentPartPr/>
              <p14:nvPr/>
            </p14:nvContentPartPr>
            <p14:xfrm>
              <a:off x="2895440" y="5263200"/>
              <a:ext cx="1616040" cy="309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828B9CB-CA99-4FAD-AFA5-AA15A5C733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7440" y="5245200"/>
                <a:ext cx="1651680" cy="66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01CDC8B-A74D-455B-BC38-ABD7A5381775}"/>
              </a:ext>
            </a:extLst>
          </p:cNvPr>
          <p:cNvSpPr txBox="1"/>
          <p:nvPr/>
        </p:nvSpPr>
        <p:spPr>
          <a:xfrm>
            <a:off x="3027680" y="6380480"/>
            <a:ext cx="742696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把关键字设置为</a:t>
            </a:r>
            <a:r>
              <a:rPr lang="en-US" altLang="zh-CN" dirty="0">
                <a:solidFill>
                  <a:srgbClr val="FF0000"/>
                </a:solidFill>
              </a:rPr>
              <a:t>undefined</a:t>
            </a:r>
            <a:r>
              <a:rPr lang="zh-CN" altLang="en-US" dirty="0">
                <a:solidFill>
                  <a:srgbClr val="FF0000"/>
                </a:solidFill>
              </a:rPr>
              <a:t>，再次发送数据</a:t>
            </a:r>
          </a:p>
        </p:txBody>
      </p:sp>
    </p:spTree>
    <p:extLst>
      <p:ext uri="{BB962C8B-B14F-4D97-AF65-F5344CB8AC3E}">
        <p14:creationId xmlns:p14="http://schemas.microsoft.com/office/powerpoint/2010/main" val="401752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9AA4C5-F838-40A3-B986-70FC8CAA5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3" y="257067"/>
            <a:ext cx="11398363" cy="3343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4CBDC76-A682-425E-9830-BCA6EBB4A4EC}"/>
                  </a:ext>
                </a:extLst>
              </p14:cNvPr>
              <p14:cNvContentPartPr/>
              <p14:nvPr/>
            </p14:nvContentPartPr>
            <p14:xfrm>
              <a:off x="1647825" y="668175"/>
              <a:ext cx="7304760" cy="952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4CBDC76-A682-425E-9830-BCA6EBB4A4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9825" y="650175"/>
                <a:ext cx="7340400" cy="988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E8A2355-93F5-44BE-92F7-C8E9CCA8E4FD}"/>
              </a:ext>
            </a:extLst>
          </p:cNvPr>
          <p:cNvSpPr txBox="1"/>
          <p:nvPr/>
        </p:nvSpPr>
        <p:spPr>
          <a:xfrm>
            <a:off x="1647825" y="4714875"/>
            <a:ext cx="959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中的地址，会发生变化，但是不能在数据变化之后发起请求</a:t>
            </a:r>
          </a:p>
        </p:txBody>
      </p:sp>
    </p:spTree>
    <p:extLst>
      <p:ext uri="{BB962C8B-B14F-4D97-AF65-F5344CB8AC3E}">
        <p14:creationId xmlns:p14="http://schemas.microsoft.com/office/powerpoint/2010/main" val="390548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079CBA-208C-4B53-B67C-0A1860B3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50" y="0"/>
            <a:ext cx="10836579" cy="44733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2FAB1F-A740-49AA-8080-F13413007FB7}"/>
              </a:ext>
            </a:extLst>
          </p:cNvPr>
          <p:cNvSpPr txBox="1"/>
          <p:nvPr/>
        </p:nvSpPr>
        <p:spPr>
          <a:xfrm>
            <a:off x="2082800" y="488696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删除关键字后，把输入框中的数据进行删除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置空的是</a:t>
            </a:r>
            <a:r>
              <a:rPr lang="en-US" altLang="zh-CN" dirty="0"/>
              <a:t>search</a:t>
            </a:r>
            <a:r>
              <a:rPr lang="zh-CN" altLang="en-US" dirty="0"/>
              <a:t>路由组件，而</a:t>
            </a:r>
            <a:r>
              <a:rPr lang="en-US" altLang="zh-CN" dirty="0"/>
              <a:t>input</a:t>
            </a:r>
            <a:r>
              <a:rPr lang="zh-CN" altLang="en-US" dirty="0"/>
              <a:t>输入框在</a:t>
            </a:r>
            <a:r>
              <a:rPr lang="en-US" altLang="zh-CN" dirty="0"/>
              <a:t>header</a:t>
            </a:r>
            <a:r>
              <a:rPr lang="zh-CN" altLang="en-US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538152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1D884D-314A-41D1-81FA-6D073E56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05" y="305884"/>
            <a:ext cx="11433053" cy="598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3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BA8382-B4B3-4890-A062-99ABF4E3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8" y="172720"/>
            <a:ext cx="773758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7707D2E-6877-4C96-8324-299F8EAA77E7}"/>
                  </a:ext>
                </a:extLst>
              </p14:cNvPr>
              <p14:cNvContentPartPr/>
              <p14:nvPr/>
            </p14:nvContentPartPr>
            <p14:xfrm>
              <a:off x="2458760" y="5496480"/>
              <a:ext cx="2723040" cy="122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7707D2E-6877-4C96-8324-299F8EAA77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0760" y="5478480"/>
                <a:ext cx="2758680" cy="158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3236267-AC3A-4467-8489-E0E3BDC1A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392" y="627318"/>
            <a:ext cx="4474195" cy="25527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D4825C-D2A6-4E24-8AF8-2956CA4B63DF}"/>
              </a:ext>
            </a:extLst>
          </p:cNvPr>
          <p:cNvSpPr txBox="1"/>
          <p:nvPr/>
        </p:nvSpPr>
        <p:spPr>
          <a:xfrm>
            <a:off x="9121512" y="3601720"/>
            <a:ext cx="367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向外导出一个实例对象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E31B9D-EE6E-4A3D-9364-3558E337A042}"/>
              </a:ext>
            </a:extLst>
          </p:cNvPr>
          <p:cNvSpPr txBox="1"/>
          <p:nvPr/>
        </p:nvSpPr>
        <p:spPr>
          <a:xfrm>
            <a:off x="4958080" y="4736068"/>
            <a:ext cx="67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 err="1">
                <a:solidFill>
                  <a:srgbClr val="FF0000"/>
                </a:solidFill>
              </a:rPr>
              <a:t>Vue</a:t>
            </a:r>
            <a:r>
              <a:rPr lang="zh-CN" altLang="en-US" b="1" dirty="0">
                <a:solidFill>
                  <a:srgbClr val="FF0000"/>
                </a:solidFill>
              </a:rPr>
              <a:t>的原型对象中，创建一个方法，并把实例对象直接赋值给他</a:t>
            </a:r>
          </a:p>
        </p:txBody>
      </p:sp>
    </p:spTree>
    <p:extLst>
      <p:ext uri="{BB962C8B-B14F-4D97-AF65-F5344CB8AC3E}">
        <p14:creationId xmlns:p14="http://schemas.microsoft.com/office/powerpoint/2010/main" val="361334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A0B793-EC32-4174-832C-BA22431B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9" y="383293"/>
            <a:ext cx="6469941" cy="56850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1CACE4-0FF8-4268-930C-DB66AC345AE7}"/>
              </a:ext>
            </a:extLst>
          </p:cNvPr>
          <p:cNvSpPr txBox="1"/>
          <p:nvPr/>
        </p:nvSpPr>
        <p:spPr>
          <a:xfrm>
            <a:off x="7233920" y="2865120"/>
            <a:ext cx="486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点击叉号之后，执行这个方法，通过</a:t>
            </a:r>
            <a:r>
              <a:rPr lang="en-US" altLang="zh-CN" dirty="0"/>
              <a:t>bus</a:t>
            </a:r>
            <a:r>
              <a:rPr lang="zh-CN" altLang="en-US" dirty="0"/>
              <a:t>将事件传给他的兄弟节点</a:t>
            </a:r>
          </a:p>
        </p:txBody>
      </p:sp>
    </p:spTree>
    <p:extLst>
      <p:ext uri="{BB962C8B-B14F-4D97-AF65-F5344CB8AC3E}">
        <p14:creationId xmlns:p14="http://schemas.microsoft.com/office/powerpoint/2010/main" val="2500841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0296E3-F5E2-43E5-8314-6DCAA5FA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5" y="121694"/>
            <a:ext cx="9168065" cy="65940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CA922EE-1BD2-45F6-804C-01AD0D196623}"/>
                  </a:ext>
                </a:extLst>
              </p14:cNvPr>
              <p14:cNvContentPartPr/>
              <p14:nvPr/>
            </p14:nvContentPartPr>
            <p14:xfrm>
              <a:off x="1605200" y="4754880"/>
              <a:ext cx="186984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CA922EE-1BD2-45F6-804C-01AD0D1966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7200" y="4736880"/>
                <a:ext cx="1905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37713C9-272D-4F0B-9BBC-9ED60907FD70}"/>
                  </a:ext>
                </a:extLst>
              </p14:cNvPr>
              <p14:cNvContentPartPr/>
              <p14:nvPr/>
            </p14:nvContentPartPr>
            <p14:xfrm>
              <a:off x="2367320" y="5569200"/>
              <a:ext cx="1788480" cy="100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37713C9-272D-4F0B-9BBC-9ED60907FD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9320" y="5551200"/>
                <a:ext cx="18241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D00B1DE-8A41-4BE8-B9B3-73B3D4C379BC}"/>
                  </a:ext>
                </a:extLst>
              </p14:cNvPr>
              <p14:cNvContentPartPr/>
              <p14:nvPr/>
            </p14:nvContentPartPr>
            <p14:xfrm>
              <a:off x="1900040" y="5275080"/>
              <a:ext cx="3119400" cy="889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D00B1DE-8A41-4BE8-B9B3-73B3D4C379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2040" y="5257080"/>
                <a:ext cx="3155040" cy="124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80D8604-13A2-425D-94B8-BDF17DFCADCC}"/>
              </a:ext>
            </a:extLst>
          </p:cNvPr>
          <p:cNvSpPr txBox="1"/>
          <p:nvPr/>
        </p:nvSpPr>
        <p:spPr>
          <a:xfrm>
            <a:off x="3459740" y="2001520"/>
            <a:ext cx="571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mounted</a:t>
            </a:r>
            <a:r>
              <a:rPr lang="zh-CN" altLang="en-US" dirty="0">
                <a:solidFill>
                  <a:srgbClr val="FF0000"/>
                </a:solidFill>
              </a:rPr>
              <a:t>挂栽完成后，获取这个事件，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header</a:t>
            </a:r>
            <a:r>
              <a:rPr lang="zh-CN" altLang="en-US" dirty="0">
                <a:solidFill>
                  <a:srgbClr val="FF0000"/>
                </a:solidFill>
              </a:rPr>
              <a:t>中的</a:t>
            </a:r>
            <a:r>
              <a:rPr lang="en-US" altLang="zh-CN" dirty="0">
                <a:solidFill>
                  <a:srgbClr val="FF0000"/>
                </a:solidFill>
              </a:rPr>
              <a:t>keyword</a:t>
            </a:r>
            <a:r>
              <a:rPr lang="zh-CN" altLang="en-US" dirty="0">
                <a:solidFill>
                  <a:srgbClr val="FF0000"/>
                </a:solidFill>
              </a:rPr>
              <a:t>清空</a:t>
            </a:r>
          </a:p>
        </p:txBody>
      </p:sp>
    </p:spTree>
    <p:extLst>
      <p:ext uri="{BB962C8B-B14F-4D97-AF65-F5344CB8AC3E}">
        <p14:creationId xmlns:p14="http://schemas.microsoft.com/office/powerpoint/2010/main" val="742572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1BD822-F467-4F3E-9BE3-953EF512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9" y="0"/>
            <a:ext cx="8130144" cy="675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ED73848-19EB-49C8-A2A3-746BCA0F7008}"/>
                  </a:ext>
                </a:extLst>
              </p14:cNvPr>
              <p14:cNvContentPartPr/>
              <p14:nvPr/>
            </p14:nvContentPartPr>
            <p14:xfrm>
              <a:off x="1452920" y="4365720"/>
              <a:ext cx="1879920" cy="26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ED73848-19EB-49C8-A2A3-746BCA0F70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4920" y="4347720"/>
                <a:ext cx="1915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0B4A42F-5AC5-46B0-9582-2DB4848DB59D}"/>
                  </a:ext>
                </a:extLst>
              </p14:cNvPr>
              <p14:cNvContentPartPr/>
              <p14:nvPr/>
            </p14:nvContentPartPr>
            <p14:xfrm>
              <a:off x="1828760" y="6420960"/>
              <a:ext cx="4064400" cy="2052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0B4A42F-5AC5-46B0-9582-2DB4848DB5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760" y="6402960"/>
                <a:ext cx="4100040" cy="240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E8DB65A-4462-4725-862D-779F63B46E3C}"/>
              </a:ext>
            </a:extLst>
          </p:cNvPr>
          <p:cNvSpPr txBox="1"/>
          <p:nvPr/>
        </p:nvSpPr>
        <p:spPr>
          <a:xfrm>
            <a:off x="5384800" y="5506720"/>
            <a:ext cx="564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将</a:t>
            </a:r>
            <a:r>
              <a:rPr lang="en-US" altLang="zh-CN" b="1" dirty="0" err="1">
                <a:solidFill>
                  <a:srgbClr val="FF0000"/>
                </a:solidFill>
              </a:rPr>
              <a:t>url</a:t>
            </a:r>
            <a:r>
              <a:rPr lang="zh-CN" altLang="en-US" b="1" dirty="0">
                <a:solidFill>
                  <a:srgbClr val="FF0000"/>
                </a:solidFill>
              </a:rPr>
              <a:t>中的数据也清空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但是把</a:t>
            </a:r>
            <a:r>
              <a:rPr lang="en-US" altLang="zh-CN" b="1" dirty="0">
                <a:solidFill>
                  <a:srgbClr val="FF0000"/>
                </a:solidFill>
              </a:rPr>
              <a:t>query</a:t>
            </a:r>
            <a:r>
              <a:rPr lang="zh-CN" altLang="en-US" b="1" dirty="0">
                <a:solidFill>
                  <a:srgbClr val="FF0000"/>
                </a:solidFill>
              </a:rPr>
              <a:t>参数也一起删除，这是不对的</a:t>
            </a:r>
          </a:p>
        </p:txBody>
      </p:sp>
    </p:spTree>
    <p:extLst>
      <p:ext uri="{BB962C8B-B14F-4D97-AF65-F5344CB8AC3E}">
        <p14:creationId xmlns:p14="http://schemas.microsoft.com/office/powerpoint/2010/main" val="1787744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B9141F-B573-437C-A55C-FDDA7A25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67" y="101600"/>
            <a:ext cx="8166386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8311FD-79B3-4C28-A166-C3BFA77A3ABD}"/>
              </a:ext>
            </a:extLst>
          </p:cNvPr>
          <p:cNvSpPr txBox="1"/>
          <p:nvPr/>
        </p:nvSpPr>
        <p:spPr>
          <a:xfrm>
            <a:off x="9418320" y="2021840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完整的做法</a:t>
            </a:r>
          </a:p>
        </p:txBody>
      </p:sp>
    </p:spTree>
    <p:extLst>
      <p:ext uri="{BB962C8B-B14F-4D97-AF65-F5344CB8AC3E}">
        <p14:creationId xmlns:p14="http://schemas.microsoft.com/office/powerpoint/2010/main" val="2722161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FEDF37-3F18-41A1-A2C6-62F31A0C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026"/>
            <a:ext cx="12192000" cy="59939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EEF357-DCB9-4BD4-B6C6-E6BDC8068E1D}"/>
              </a:ext>
            </a:extLst>
          </p:cNvPr>
          <p:cNvSpPr txBox="1"/>
          <p:nvPr/>
        </p:nvSpPr>
        <p:spPr>
          <a:xfrm>
            <a:off x="3657600" y="2926080"/>
            <a:ext cx="636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点击品牌中的 品牌名  在面包屑中也要展示出来</a:t>
            </a:r>
          </a:p>
        </p:txBody>
      </p:sp>
    </p:spTree>
    <p:extLst>
      <p:ext uri="{BB962C8B-B14F-4D97-AF65-F5344CB8AC3E}">
        <p14:creationId xmlns:p14="http://schemas.microsoft.com/office/powerpoint/2010/main" val="4095665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32C2EE-C290-45E5-8BB0-BCEC25694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3" y="88632"/>
            <a:ext cx="8916173" cy="61727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F8BD7D-A8DC-4A86-8B72-48A9923662C8}"/>
              </a:ext>
            </a:extLst>
          </p:cNvPr>
          <p:cNvSpPr txBox="1"/>
          <p:nvPr/>
        </p:nvSpPr>
        <p:spPr>
          <a:xfrm>
            <a:off x="5466080" y="451104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但是品牌模块在</a:t>
            </a:r>
            <a:r>
              <a:rPr lang="en-US" altLang="zh-CN" b="1" dirty="0">
                <a:solidFill>
                  <a:srgbClr val="FF0000"/>
                </a:solidFill>
              </a:rPr>
              <a:t>search</a:t>
            </a:r>
            <a:r>
              <a:rPr lang="zh-CN" altLang="en-US" b="1" dirty="0">
                <a:solidFill>
                  <a:srgbClr val="FF0000"/>
                </a:solidFill>
              </a:rPr>
              <a:t>模块下的子组件</a:t>
            </a:r>
            <a:r>
              <a:rPr lang="en-US" altLang="zh-CN" b="1" dirty="0" err="1">
                <a:solidFill>
                  <a:srgbClr val="FF0000"/>
                </a:solidFill>
              </a:rPr>
              <a:t>searchSelector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70185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64CB51-0BCF-4D43-911F-BD5BB7DE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5" y="1741023"/>
            <a:ext cx="10966130" cy="33759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C0B2874-2C2D-46C2-9CB7-37E63F1B555F}"/>
                  </a:ext>
                </a:extLst>
              </p14:cNvPr>
              <p14:cNvContentPartPr/>
              <p14:nvPr/>
            </p14:nvContentPartPr>
            <p14:xfrm>
              <a:off x="2499440" y="3380760"/>
              <a:ext cx="2042280" cy="69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C0B2874-2C2D-46C2-9CB7-37E63F1B55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1440" y="3362760"/>
                <a:ext cx="20779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C3FB9C4-786D-4C1B-B561-F94C63A59133}"/>
                  </a:ext>
                </a:extLst>
              </p14:cNvPr>
              <p14:cNvContentPartPr/>
              <p14:nvPr/>
            </p14:nvContentPartPr>
            <p14:xfrm>
              <a:off x="8900240" y="3912480"/>
              <a:ext cx="2509920" cy="198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C3FB9C4-786D-4C1B-B561-F94C63A591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82240" y="3894480"/>
                <a:ext cx="2545560" cy="55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9093655-305A-4991-B8A1-3578C752BD51}"/>
              </a:ext>
            </a:extLst>
          </p:cNvPr>
          <p:cNvSpPr txBox="1"/>
          <p:nvPr/>
        </p:nvSpPr>
        <p:spPr>
          <a:xfrm>
            <a:off x="3840480" y="573024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点击事件</a:t>
            </a:r>
          </a:p>
        </p:txBody>
      </p:sp>
    </p:spTree>
    <p:extLst>
      <p:ext uri="{BB962C8B-B14F-4D97-AF65-F5344CB8AC3E}">
        <p14:creationId xmlns:p14="http://schemas.microsoft.com/office/powerpoint/2010/main" val="328718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0777B8-BA16-42D8-82D1-5DE7D17B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2" y="0"/>
            <a:ext cx="678678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E56034B-44DB-4531-AB49-F86FFEC6EF59}"/>
                  </a:ext>
                </a:extLst>
              </p14:cNvPr>
              <p14:cNvContentPartPr/>
              <p14:nvPr/>
            </p14:nvContentPartPr>
            <p14:xfrm>
              <a:off x="1609665" y="5172135"/>
              <a:ext cx="1486440" cy="88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E56034B-44DB-4531-AB49-F86FFEC6EF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665" y="5154135"/>
                <a:ext cx="1522080" cy="123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1766894-664D-4F8A-A7F2-12B0727DC526}"/>
              </a:ext>
            </a:extLst>
          </p:cNvPr>
          <p:cNvSpPr txBox="1"/>
          <p:nvPr/>
        </p:nvSpPr>
        <p:spPr>
          <a:xfrm>
            <a:off x="3438525" y="5172135"/>
            <a:ext cx="8753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监听的是</a:t>
            </a:r>
            <a:r>
              <a:rPr lang="en-US" altLang="zh-CN" dirty="0">
                <a:solidFill>
                  <a:srgbClr val="FF0000"/>
                </a:solidFill>
              </a:rPr>
              <a:t>$route</a:t>
            </a:r>
            <a:r>
              <a:rPr lang="zh-CN" altLang="en-US" dirty="0">
                <a:solidFill>
                  <a:srgbClr val="FF0000"/>
                </a:solidFill>
              </a:rPr>
              <a:t>而不是</a:t>
            </a:r>
            <a:r>
              <a:rPr lang="en-US" altLang="zh-CN" dirty="0" err="1">
                <a:solidFill>
                  <a:srgbClr val="FF0000"/>
                </a:solidFill>
              </a:rPr>
              <a:t>this.$route</a:t>
            </a:r>
            <a:r>
              <a:rPr lang="zh-CN" altLang="en-US" dirty="0">
                <a:solidFill>
                  <a:srgbClr val="FF0000"/>
                </a:solidFill>
              </a:rPr>
              <a:t>因为</a:t>
            </a:r>
            <a:r>
              <a:rPr lang="en-US" altLang="zh-CN" dirty="0">
                <a:solidFill>
                  <a:srgbClr val="FF0000"/>
                </a:solidFill>
              </a:rPr>
              <a:t>$route</a:t>
            </a:r>
            <a:r>
              <a:rPr lang="zh-CN" altLang="en-US" dirty="0">
                <a:solidFill>
                  <a:srgbClr val="FF0000"/>
                </a:solidFill>
              </a:rPr>
              <a:t>是组件实例身上的一个响应式数据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和组件上的其他属性是一样的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所以</a:t>
            </a:r>
            <a:r>
              <a:rPr lang="en-US" altLang="zh-CN" dirty="0">
                <a:solidFill>
                  <a:srgbClr val="FF0000"/>
                </a:solidFill>
              </a:rPr>
              <a:t>watch</a:t>
            </a:r>
            <a:r>
              <a:rPr lang="zh-CN" altLang="en-US" dirty="0">
                <a:solidFill>
                  <a:srgbClr val="FF0000"/>
                </a:solidFill>
              </a:rPr>
              <a:t>身上是不用加</a:t>
            </a:r>
            <a:r>
              <a:rPr lang="en-US" altLang="zh-CN" dirty="0">
                <a:solidFill>
                  <a:srgbClr val="FF0000"/>
                </a:solidFill>
              </a:rPr>
              <a:t>this</a:t>
            </a:r>
            <a:r>
              <a:rPr lang="zh-CN" altLang="en-US" dirty="0">
                <a:solidFill>
                  <a:srgbClr val="FF0000"/>
                </a:solidFill>
              </a:rPr>
              <a:t>的，第一个单词写</a:t>
            </a:r>
            <a:r>
              <a:rPr lang="en-US" altLang="zh-CN" dirty="0">
                <a:solidFill>
                  <a:srgbClr val="FF0000"/>
                </a:solidFill>
              </a:rPr>
              <a:t>this</a:t>
            </a:r>
            <a:r>
              <a:rPr lang="zh-CN" altLang="en-US" dirty="0">
                <a:solidFill>
                  <a:srgbClr val="FF0000"/>
                </a:solidFill>
              </a:rPr>
              <a:t>会直接提示报错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D9D098-0FA8-433F-B0F7-74C8D87F8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814" y="685707"/>
            <a:ext cx="4587638" cy="2133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2D84276-4CA8-45F1-AE20-3E9DEC5D4FDB}"/>
                  </a:ext>
                </a:extLst>
              </p14:cNvPr>
              <p14:cNvContentPartPr/>
              <p14:nvPr/>
            </p14:nvContentPartPr>
            <p14:xfrm>
              <a:off x="8115225" y="2066055"/>
              <a:ext cx="933840" cy="298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2D84276-4CA8-45F1-AE20-3E9DEC5D4F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7225" y="2048055"/>
                <a:ext cx="9694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0072278-DF5D-465A-893F-9A3DC31C5432}"/>
                  </a:ext>
                </a:extLst>
              </p14:cNvPr>
              <p14:cNvContentPartPr/>
              <p14:nvPr/>
            </p14:nvContentPartPr>
            <p14:xfrm>
              <a:off x="8096145" y="2362335"/>
              <a:ext cx="2915280" cy="482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0072278-DF5D-465A-893F-9A3DC31C54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78145" y="2344335"/>
                <a:ext cx="2950920" cy="838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8A63799-6232-4DC2-8AAF-0454B71B0B58}"/>
              </a:ext>
            </a:extLst>
          </p:cNvPr>
          <p:cNvSpPr txBox="1"/>
          <p:nvPr/>
        </p:nvSpPr>
        <p:spPr>
          <a:xfrm>
            <a:off x="7429500" y="3048000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都属于响应式数据</a:t>
            </a:r>
          </a:p>
        </p:txBody>
      </p:sp>
    </p:spTree>
    <p:extLst>
      <p:ext uri="{BB962C8B-B14F-4D97-AF65-F5344CB8AC3E}">
        <p14:creationId xmlns:p14="http://schemas.microsoft.com/office/powerpoint/2010/main" val="2233593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7AF7FE-16FF-48F2-83FE-2260F5FA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738907"/>
            <a:ext cx="8268417" cy="53801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21B7056-30CD-47FF-9539-87D602AD2A66}"/>
                  </a:ext>
                </a:extLst>
              </p14:cNvPr>
              <p14:cNvContentPartPr/>
              <p14:nvPr/>
            </p14:nvContentPartPr>
            <p14:xfrm>
              <a:off x="3566120" y="4777200"/>
              <a:ext cx="2205000" cy="110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21B7056-30CD-47FF-9539-87D602AD2A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8120" y="4759200"/>
                <a:ext cx="2240640" cy="1458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FE16241-10C9-47B8-8356-8D911048EE8F}"/>
              </a:ext>
            </a:extLst>
          </p:cNvPr>
          <p:cNvSpPr txBox="1"/>
          <p:nvPr/>
        </p:nvSpPr>
        <p:spPr>
          <a:xfrm>
            <a:off x="4927600" y="5222240"/>
            <a:ext cx="5171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最后的事件要在父组件中发送请求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因为数据都在父组件</a:t>
            </a:r>
            <a:r>
              <a:rPr lang="en-US" altLang="zh-CN" dirty="0">
                <a:solidFill>
                  <a:srgbClr val="FF0000"/>
                </a:solidFill>
              </a:rPr>
              <a:t>search</a:t>
            </a:r>
            <a:r>
              <a:rPr lang="zh-CN" altLang="en-US" dirty="0">
                <a:solidFill>
                  <a:srgbClr val="FF0000"/>
                </a:solidFill>
              </a:rPr>
              <a:t>中存着呢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不能因为这一个数据，再把所有的重新写一遍</a:t>
            </a:r>
          </a:p>
        </p:txBody>
      </p:sp>
    </p:spTree>
    <p:extLst>
      <p:ext uri="{BB962C8B-B14F-4D97-AF65-F5344CB8AC3E}">
        <p14:creationId xmlns:p14="http://schemas.microsoft.com/office/powerpoint/2010/main" val="2396669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D6C731-19D4-45AF-9EE1-A26FBC648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37" y="284354"/>
            <a:ext cx="10905165" cy="28958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14E0A14-5942-452A-97F7-876B7CA7DB1F}"/>
                  </a:ext>
                </a:extLst>
              </p14:cNvPr>
              <p14:cNvContentPartPr/>
              <p14:nvPr/>
            </p14:nvContentPartPr>
            <p14:xfrm>
              <a:off x="9591080" y="2241720"/>
              <a:ext cx="1179000" cy="126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14E0A14-5942-452A-97F7-876B7CA7DB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3080" y="2223720"/>
                <a:ext cx="121464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A9DAF28-0022-40A6-9DB8-439C43507D01}"/>
              </a:ext>
            </a:extLst>
          </p:cNvPr>
          <p:cNvSpPr txBox="1"/>
          <p:nvPr/>
        </p:nvSpPr>
        <p:spPr>
          <a:xfrm>
            <a:off x="1635760" y="3820160"/>
            <a:ext cx="913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点击的同时把该</a:t>
            </a:r>
            <a:r>
              <a:rPr lang="en-US" altLang="zh-CN" dirty="0"/>
              <a:t>li</a:t>
            </a:r>
            <a:r>
              <a:rPr lang="zh-CN" altLang="en-US" dirty="0"/>
              <a:t>标签的信息通过参数的形式传递过去，就有当前点击商标的信息了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857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C3BA98-D1B7-4B17-B802-FAD99DEF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4" y="1295215"/>
            <a:ext cx="11895851" cy="4267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16C74B8-11B3-4BEE-8515-E782B13C1ACA}"/>
                  </a:ext>
                </a:extLst>
              </p14:cNvPr>
              <p14:cNvContentPartPr/>
              <p14:nvPr/>
            </p14:nvContentPartPr>
            <p14:xfrm>
              <a:off x="1778000" y="4088520"/>
              <a:ext cx="3759480" cy="158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16C74B8-11B3-4BEE-8515-E782B13C1A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0000" y="4070520"/>
                <a:ext cx="3795120" cy="194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A19C222-CCC7-4A36-B79F-EE2D8FE6503E}"/>
              </a:ext>
            </a:extLst>
          </p:cNvPr>
          <p:cNvSpPr txBox="1"/>
          <p:nvPr/>
        </p:nvSpPr>
        <p:spPr>
          <a:xfrm>
            <a:off x="3444240" y="4531360"/>
            <a:ext cx="765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发送数据，但是这个数据是对象类型的</a:t>
            </a:r>
          </a:p>
        </p:txBody>
      </p:sp>
    </p:spTree>
    <p:extLst>
      <p:ext uri="{BB962C8B-B14F-4D97-AF65-F5344CB8AC3E}">
        <p14:creationId xmlns:p14="http://schemas.microsoft.com/office/powerpoint/2010/main" val="3475842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B8B923-876D-416A-8A11-486CCE16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8" y="975147"/>
            <a:ext cx="8809483" cy="4907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1CD5D2B-0CC8-48C9-A2CD-0A476834C808}"/>
                  </a:ext>
                </a:extLst>
              </p14:cNvPr>
              <p14:cNvContentPartPr/>
              <p14:nvPr/>
            </p14:nvContentPartPr>
            <p14:xfrm>
              <a:off x="3312320" y="4541040"/>
              <a:ext cx="4592520" cy="134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1CD5D2B-0CC8-48C9-A2CD-0A476834C8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4320" y="4523040"/>
                <a:ext cx="4628160" cy="169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156D6D0-7E86-4DF1-879F-F84982EB6BF5}"/>
              </a:ext>
            </a:extLst>
          </p:cNvPr>
          <p:cNvSpPr txBox="1"/>
          <p:nvPr/>
        </p:nvSpPr>
        <p:spPr>
          <a:xfrm>
            <a:off x="3068320" y="6065520"/>
            <a:ext cx="723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自定义事件，子传父，在</a:t>
            </a:r>
            <a:r>
              <a:rPr lang="en-US" altLang="zh-CN" dirty="0"/>
              <a:t>search</a:t>
            </a:r>
            <a:r>
              <a:rPr lang="zh-CN" altLang="en-US" dirty="0"/>
              <a:t>模块中接受</a:t>
            </a:r>
          </a:p>
        </p:txBody>
      </p:sp>
    </p:spTree>
    <p:extLst>
      <p:ext uri="{BB962C8B-B14F-4D97-AF65-F5344CB8AC3E}">
        <p14:creationId xmlns:p14="http://schemas.microsoft.com/office/powerpoint/2010/main" val="1860674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27BF9B-BEA7-4C6E-A64D-880CC224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24" y="216942"/>
            <a:ext cx="9530416" cy="64818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787C31-DA1E-487F-A4C2-54A25309DE91}"/>
                  </a:ext>
                </a:extLst>
              </p14:cNvPr>
              <p14:cNvContentPartPr/>
              <p14:nvPr/>
            </p14:nvContentPartPr>
            <p14:xfrm>
              <a:off x="3149600" y="5168880"/>
              <a:ext cx="3038040" cy="78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787C31-DA1E-487F-A4C2-54A25309DE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1600" y="5150880"/>
                <a:ext cx="30736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8308EFA-B838-4286-9406-2699DEC02B70}"/>
                  </a:ext>
                </a:extLst>
              </p14:cNvPr>
              <p14:cNvContentPartPr/>
              <p14:nvPr/>
            </p14:nvContentPartPr>
            <p14:xfrm>
              <a:off x="3545960" y="5480280"/>
              <a:ext cx="4328280" cy="90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8308EFA-B838-4286-9406-2699DEC02B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7960" y="5462280"/>
                <a:ext cx="436392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7113183-3DBE-4B11-87A4-333158C44012}"/>
              </a:ext>
            </a:extLst>
          </p:cNvPr>
          <p:cNvSpPr txBox="1"/>
          <p:nvPr/>
        </p:nvSpPr>
        <p:spPr>
          <a:xfrm>
            <a:off x="5892800" y="3911600"/>
            <a:ext cx="515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事件回调函数，并打印传过来的值</a:t>
            </a:r>
          </a:p>
        </p:txBody>
      </p:sp>
    </p:spTree>
    <p:extLst>
      <p:ext uri="{BB962C8B-B14F-4D97-AF65-F5344CB8AC3E}">
        <p14:creationId xmlns:p14="http://schemas.microsoft.com/office/powerpoint/2010/main" val="711697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1D6467-5DD9-43E9-98B2-C16A54B4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" y="434310"/>
            <a:ext cx="10012605" cy="1049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57C6866-2F21-40EA-AAE7-BF5E290D2DEA}"/>
                  </a:ext>
                </a:extLst>
              </p14:cNvPr>
              <p14:cNvContentPartPr/>
              <p14:nvPr/>
            </p14:nvContentPartPr>
            <p14:xfrm>
              <a:off x="6045080" y="980280"/>
              <a:ext cx="1748160" cy="471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57C6866-2F21-40EA-AAE7-BF5E290D2D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7080" y="962280"/>
                <a:ext cx="1783800" cy="82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0ACF63E-586A-436B-B92E-C331D66D8BC4}"/>
              </a:ext>
            </a:extLst>
          </p:cNvPr>
          <p:cNvSpPr txBox="1"/>
          <p:nvPr/>
        </p:nvSpPr>
        <p:spPr>
          <a:xfrm>
            <a:off x="5791200" y="1889760"/>
            <a:ext cx="479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格式是字符串类型的  ‘</a:t>
            </a:r>
            <a:r>
              <a:rPr lang="en-US" altLang="zh-CN" b="1" dirty="0">
                <a:solidFill>
                  <a:srgbClr val="FF0000"/>
                </a:solidFill>
              </a:rPr>
              <a:t>ID  :   </a:t>
            </a:r>
            <a:r>
              <a:rPr lang="zh-CN" altLang="en-US" b="1" dirty="0">
                <a:solidFill>
                  <a:srgbClr val="FF0000"/>
                </a:solidFill>
              </a:rPr>
              <a:t>品牌名’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4B957E-CB40-4E89-82FA-23C77A5CD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915" y="3345093"/>
            <a:ext cx="10153985" cy="27915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D105ECF-9A39-43C1-AD53-85C3B4E0998D}"/>
                  </a:ext>
                </a:extLst>
              </p14:cNvPr>
              <p14:cNvContentPartPr/>
              <p14:nvPr/>
            </p14:nvContentPartPr>
            <p14:xfrm>
              <a:off x="1818680" y="5384880"/>
              <a:ext cx="1666440" cy="730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D105ECF-9A39-43C1-AD53-85C3B4E099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0680" y="5366880"/>
                <a:ext cx="17020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2C0DF53-BC98-4BB6-9C5B-436AF2FDB9CD}"/>
                  </a:ext>
                </a:extLst>
              </p14:cNvPr>
              <p14:cNvContentPartPr/>
              <p14:nvPr/>
            </p14:nvContentPartPr>
            <p14:xfrm>
              <a:off x="1778000" y="5017320"/>
              <a:ext cx="8829360" cy="1346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2C0DF53-BC98-4BB6-9C5B-436AF2FDB9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0000" y="4999320"/>
                <a:ext cx="8865000" cy="1702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61D00E7-201C-4252-AB21-6890163A7F65}"/>
              </a:ext>
            </a:extLst>
          </p:cNvPr>
          <p:cNvSpPr txBox="1"/>
          <p:nvPr/>
        </p:nvSpPr>
        <p:spPr>
          <a:xfrm>
            <a:off x="4612640" y="5384880"/>
            <a:ext cx="646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每次点击，都把传递多来的值，传递到</a:t>
            </a:r>
            <a:r>
              <a:rPr lang="en-US" altLang="zh-CN" dirty="0" err="1">
                <a:solidFill>
                  <a:srgbClr val="FF0000"/>
                </a:solidFill>
              </a:rPr>
              <a:t>searchParams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之后在发送请求，获取数据</a:t>
            </a:r>
          </a:p>
        </p:txBody>
      </p:sp>
    </p:spTree>
    <p:extLst>
      <p:ext uri="{BB962C8B-B14F-4D97-AF65-F5344CB8AC3E}">
        <p14:creationId xmlns:p14="http://schemas.microsoft.com/office/powerpoint/2010/main" val="859037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A7D52C-7361-455D-AD51-99F9D348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0" y="502698"/>
            <a:ext cx="11766300" cy="51210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7E3EF5-49A4-4A61-AEFF-F497307EEADD}"/>
              </a:ext>
            </a:extLst>
          </p:cNvPr>
          <p:cNvSpPr txBox="1"/>
          <p:nvPr/>
        </p:nvSpPr>
        <p:spPr>
          <a:xfrm>
            <a:off x="4226560" y="361696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点击商标，能把请求过来的数据进行渲染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但是：没有面包屑</a:t>
            </a:r>
          </a:p>
        </p:txBody>
      </p:sp>
    </p:spTree>
    <p:extLst>
      <p:ext uri="{BB962C8B-B14F-4D97-AF65-F5344CB8AC3E}">
        <p14:creationId xmlns:p14="http://schemas.microsoft.com/office/powerpoint/2010/main" val="1689459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98627B-2265-48C7-AF4A-5B4450CB7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734"/>
            <a:ext cx="12192000" cy="5670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808317C-41A3-4982-B584-F942690DCA6D}"/>
                  </a:ext>
                </a:extLst>
              </p14:cNvPr>
              <p14:cNvContentPartPr/>
              <p14:nvPr/>
            </p14:nvContentPartPr>
            <p14:xfrm>
              <a:off x="1544360" y="5346360"/>
              <a:ext cx="934920" cy="28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808317C-41A3-4982-B584-F942690DCA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6360" y="5328360"/>
                <a:ext cx="9705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0547408-01BD-4800-94BA-D300D5C080EB}"/>
                  </a:ext>
                </a:extLst>
              </p14:cNvPr>
              <p14:cNvContentPartPr/>
              <p14:nvPr/>
            </p14:nvContentPartPr>
            <p14:xfrm>
              <a:off x="2499440" y="5252400"/>
              <a:ext cx="9378000" cy="2664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0547408-01BD-4800-94BA-D300D5C080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1440" y="5234400"/>
                <a:ext cx="9413640" cy="302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0FA2885-F2CF-444C-8373-C2C19A340F40}"/>
              </a:ext>
            </a:extLst>
          </p:cNvPr>
          <p:cNvSpPr txBox="1"/>
          <p:nvPr/>
        </p:nvSpPr>
        <p:spPr>
          <a:xfrm>
            <a:off x="5323840" y="5518800"/>
            <a:ext cx="6685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在增加一个面包屑，如果有商标的话就进行展示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但是数据的样式是 </a:t>
            </a:r>
            <a:r>
              <a:rPr lang="en-US" altLang="zh-CN" b="1" dirty="0">
                <a:solidFill>
                  <a:srgbClr val="FF0000"/>
                </a:solidFill>
              </a:rPr>
              <a:t>id : </a:t>
            </a:r>
            <a:r>
              <a:rPr lang="zh-CN" altLang="en-US" b="1" dirty="0">
                <a:solidFill>
                  <a:srgbClr val="FF0000"/>
                </a:solidFill>
              </a:rPr>
              <a:t>商品名  的形式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所以进行</a:t>
            </a:r>
            <a:r>
              <a:rPr lang="en-US" altLang="zh-CN" b="1" dirty="0">
                <a:solidFill>
                  <a:srgbClr val="FF0000"/>
                </a:solidFill>
              </a:rPr>
              <a:t>split</a:t>
            </a:r>
            <a:r>
              <a:rPr lang="zh-CN" altLang="en-US" b="1" dirty="0">
                <a:solidFill>
                  <a:srgbClr val="FF0000"/>
                </a:solidFill>
              </a:rPr>
              <a:t>分割，通过“ </a:t>
            </a:r>
            <a:r>
              <a:rPr lang="en-US" altLang="zh-CN" b="1" dirty="0">
                <a:solidFill>
                  <a:srgbClr val="FF0000"/>
                </a:solidFill>
              </a:rPr>
              <a:t>: </a:t>
            </a:r>
            <a:r>
              <a:rPr lang="zh-CN" altLang="en-US" b="1" dirty="0">
                <a:solidFill>
                  <a:srgbClr val="FF0000"/>
                </a:solidFill>
              </a:rPr>
              <a:t>”分割，只要序列号为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的（商标名）</a:t>
            </a:r>
          </a:p>
        </p:txBody>
      </p:sp>
    </p:spTree>
    <p:extLst>
      <p:ext uri="{BB962C8B-B14F-4D97-AF65-F5344CB8AC3E}">
        <p14:creationId xmlns:p14="http://schemas.microsoft.com/office/powerpoint/2010/main" val="1561816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19DF55-9229-470F-80FE-C5927016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000"/>
            <a:ext cx="12192000" cy="3200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2D9ED7B-A734-4181-8F58-1212AFC08D4B}"/>
                  </a:ext>
                </a:extLst>
              </p14:cNvPr>
              <p14:cNvContentPartPr/>
              <p14:nvPr/>
            </p14:nvContentPartPr>
            <p14:xfrm>
              <a:off x="8890160" y="3291840"/>
              <a:ext cx="2448720" cy="62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2D9ED7B-A734-4181-8F58-1212AFC08D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72160" y="3273840"/>
                <a:ext cx="2484360" cy="97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4BF3DA0-BCD5-4F0E-A968-2DAD75D62FA6}"/>
              </a:ext>
            </a:extLst>
          </p:cNvPr>
          <p:cNvSpPr txBox="1"/>
          <p:nvPr/>
        </p:nvSpPr>
        <p:spPr>
          <a:xfrm>
            <a:off x="5679440" y="284480"/>
            <a:ext cx="535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点击移除面包屑（将品牌信息置空，再次发送请求）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470F18-8437-4604-9DF4-42668030D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934" y="4159156"/>
            <a:ext cx="8495346" cy="2517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A5A51E3-8FCA-495F-BAF9-3F04B5026E41}"/>
                  </a:ext>
                </a:extLst>
              </p14:cNvPr>
              <p14:cNvContentPartPr/>
              <p14:nvPr/>
            </p14:nvContentPartPr>
            <p14:xfrm>
              <a:off x="2956640" y="5942880"/>
              <a:ext cx="1788480" cy="159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A5A51E3-8FCA-495F-BAF9-3F04B5026E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8640" y="5924880"/>
                <a:ext cx="18241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C5347EE-07A8-42EA-96EF-EC0C79D6971A}"/>
                  </a:ext>
                </a:extLst>
              </p14:cNvPr>
              <p14:cNvContentPartPr/>
              <p14:nvPr/>
            </p14:nvContentPartPr>
            <p14:xfrm>
              <a:off x="2926040" y="5383080"/>
              <a:ext cx="4541760" cy="950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C5347EE-07A8-42EA-96EF-EC0C79D697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8040" y="5365080"/>
                <a:ext cx="4577400" cy="1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39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D243A5-75E3-4C9A-806C-CE7EAB47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51" y="670321"/>
            <a:ext cx="10364098" cy="55173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04FBCEF-2A08-436D-867D-A6DF4A8C2861}"/>
                  </a:ext>
                </a:extLst>
              </p14:cNvPr>
              <p14:cNvContentPartPr/>
              <p14:nvPr/>
            </p14:nvContentPartPr>
            <p14:xfrm>
              <a:off x="2484680" y="651600"/>
              <a:ext cx="2671560" cy="503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04FBCEF-2A08-436D-867D-A6DF4A8C28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6680" y="633600"/>
                <a:ext cx="2707200" cy="538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3842F2E-92FD-43FF-A4D3-E9F34567AC7C}"/>
              </a:ext>
            </a:extLst>
          </p:cNvPr>
          <p:cNvSpPr txBox="1"/>
          <p:nvPr/>
        </p:nvSpPr>
        <p:spPr>
          <a:xfrm>
            <a:off x="4815840" y="3637280"/>
            <a:ext cx="77114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售卖属性</a:t>
            </a:r>
            <a:endParaRPr lang="en-US" altLang="zh-CN" sz="4400" dirty="0"/>
          </a:p>
          <a:p>
            <a:endParaRPr lang="en-US" altLang="zh-CN" sz="4400" dirty="0"/>
          </a:p>
          <a:p>
            <a:r>
              <a:rPr lang="zh-CN" altLang="en-US" sz="4400" dirty="0"/>
              <a:t>在子组件中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6E1A55-FBF3-4FB9-A48D-BACC8B9E3309}"/>
              </a:ext>
            </a:extLst>
          </p:cNvPr>
          <p:cNvSpPr txBox="1"/>
          <p:nvPr/>
        </p:nvSpPr>
        <p:spPr>
          <a:xfrm>
            <a:off x="3698240" y="6206400"/>
            <a:ext cx="772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点击子组件中的标签后，子传父（自定义事件），在父组件中进行整合，重新请求，拿到数据重新渲染</a:t>
            </a:r>
          </a:p>
        </p:txBody>
      </p:sp>
    </p:spTree>
    <p:extLst>
      <p:ext uri="{BB962C8B-B14F-4D97-AF65-F5344CB8AC3E}">
        <p14:creationId xmlns:p14="http://schemas.microsoft.com/office/powerpoint/2010/main" val="178317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E6039C-7982-4ED7-AB1B-2346D8931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75" y="281840"/>
            <a:ext cx="11438433" cy="38043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09B5C18-0CD4-4BA0-BBD0-73338C064272}"/>
                  </a:ext>
                </a:extLst>
              </p14:cNvPr>
              <p14:cNvContentPartPr/>
              <p14:nvPr/>
            </p14:nvContentPartPr>
            <p14:xfrm>
              <a:off x="2657625" y="1948695"/>
              <a:ext cx="7429680" cy="167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09B5C18-0CD4-4BA0-BBD0-73338C0642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9625" y="1930695"/>
                <a:ext cx="7465320" cy="2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207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06361D-66BC-42E2-AA52-CEBD5215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47" y="377160"/>
            <a:ext cx="11979822" cy="13195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10DD29-775E-4A34-BFEC-58FB5EEE23CA}"/>
              </a:ext>
            </a:extLst>
          </p:cNvPr>
          <p:cNvSpPr txBox="1"/>
          <p:nvPr/>
        </p:nvSpPr>
        <p:spPr>
          <a:xfrm>
            <a:off x="1391920" y="1778000"/>
            <a:ext cx="957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是一个数组类型的，不是必选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DC6CAFB-D7F3-4DC8-B8E9-DF6C6697E1B1}"/>
                  </a:ext>
                </a:extLst>
              </p14:cNvPr>
              <p14:cNvContentPartPr/>
              <p14:nvPr/>
            </p14:nvContentPartPr>
            <p14:xfrm>
              <a:off x="8016080" y="1101960"/>
              <a:ext cx="2682720" cy="856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DC6CAFB-D7F3-4DC8-B8E9-DF6C6697E1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8080" y="1083960"/>
                <a:ext cx="2718360" cy="1213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AF163CA-92A6-4D92-88B1-BD746986EE51}"/>
              </a:ext>
            </a:extLst>
          </p:cNvPr>
          <p:cNvSpPr txBox="1"/>
          <p:nvPr/>
        </p:nvSpPr>
        <p:spPr>
          <a:xfrm>
            <a:off x="2200275" y="3590925"/>
            <a:ext cx="1102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传参</a:t>
            </a:r>
          </a:p>
        </p:txBody>
      </p:sp>
    </p:spTree>
    <p:extLst>
      <p:ext uri="{BB962C8B-B14F-4D97-AF65-F5344CB8AC3E}">
        <p14:creationId xmlns:p14="http://schemas.microsoft.com/office/powerpoint/2010/main" val="3640548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429A05-91AC-49E5-A731-3E9FF8CD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02" y="0"/>
            <a:ext cx="911879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73E6AF3-043A-4DB8-8480-5CEE22EE266C}"/>
                  </a:ext>
                </a:extLst>
              </p14:cNvPr>
              <p14:cNvContentPartPr/>
              <p14:nvPr/>
            </p14:nvContentPartPr>
            <p14:xfrm>
              <a:off x="4226720" y="1125720"/>
              <a:ext cx="4501080" cy="100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73E6AF3-043A-4DB8-8480-5CEE22EE26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8720" y="1107720"/>
                <a:ext cx="45367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15582E97-E31C-49CD-ADDE-C4F65A1CEB27}"/>
                  </a:ext>
                </a:extLst>
              </p14:cNvPr>
              <p14:cNvContentPartPr/>
              <p14:nvPr/>
            </p14:nvContentPartPr>
            <p14:xfrm>
              <a:off x="343400" y="3897720"/>
              <a:ext cx="9349560" cy="199548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15582E97-E31C-49CD-ADDE-C4F65A1CEB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400" y="3879720"/>
                <a:ext cx="9385200" cy="20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3231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09362C-0A03-4D1A-AE70-C4D358BC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7" y="180877"/>
            <a:ext cx="11993762" cy="29337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647BDA8-04B6-4636-842F-32C03E8CF31B}"/>
                  </a:ext>
                </a:extLst>
              </p14:cNvPr>
              <p14:cNvContentPartPr/>
              <p14:nvPr/>
            </p14:nvContentPartPr>
            <p14:xfrm>
              <a:off x="9191625" y="2130465"/>
              <a:ext cx="2277000" cy="60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647BDA8-04B6-4636-842F-32C03E8CF3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73625" y="2112465"/>
                <a:ext cx="2312640" cy="96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0409DA3-8F4A-430F-8DF5-57DF99B7BEE1}"/>
              </a:ext>
            </a:extLst>
          </p:cNvPr>
          <p:cNvSpPr txBox="1"/>
          <p:nvPr/>
        </p:nvSpPr>
        <p:spPr>
          <a:xfrm>
            <a:off x="7562850" y="466725"/>
            <a:ext cx="390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事件处理函数</a:t>
            </a:r>
          </a:p>
        </p:txBody>
      </p:sp>
    </p:spTree>
    <p:extLst>
      <p:ext uri="{BB962C8B-B14F-4D97-AF65-F5344CB8AC3E}">
        <p14:creationId xmlns:p14="http://schemas.microsoft.com/office/powerpoint/2010/main" val="3313043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EBC018-63B9-4752-A055-B87EB9F8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05" y="199772"/>
            <a:ext cx="6561389" cy="58298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7B5D6A3-D32B-44CC-AA56-283D18A7B9C8}"/>
                  </a:ext>
                </a:extLst>
              </p14:cNvPr>
              <p14:cNvContentPartPr/>
              <p14:nvPr/>
            </p14:nvContentPartPr>
            <p14:xfrm>
              <a:off x="2047785" y="3533775"/>
              <a:ext cx="581400" cy="23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7B5D6A3-D32B-44CC-AA56-283D18A7B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9785" y="3515775"/>
                <a:ext cx="6170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3FD8C36-E85E-48E1-90ED-791E8DAE4AAC}"/>
                  </a:ext>
                </a:extLst>
              </p14:cNvPr>
              <p14:cNvContentPartPr/>
              <p14:nvPr/>
            </p14:nvContentPartPr>
            <p14:xfrm>
              <a:off x="657105" y="3400575"/>
              <a:ext cx="820800" cy="295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3FD8C36-E85E-48E1-90ED-791E8DAE4A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105" y="3382575"/>
                <a:ext cx="856440" cy="331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418CD3D-5A69-41AB-AA49-F478668BA1E9}"/>
              </a:ext>
            </a:extLst>
          </p:cNvPr>
          <p:cNvSpPr txBox="1"/>
          <p:nvPr/>
        </p:nvSpPr>
        <p:spPr>
          <a:xfrm>
            <a:off x="4076700" y="2857500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虽然点击的是</a:t>
            </a:r>
            <a:r>
              <a:rPr lang="en-US" altLang="zh-CN" dirty="0"/>
              <a:t>8G,</a:t>
            </a:r>
            <a:r>
              <a:rPr lang="zh-CN" altLang="en-US" dirty="0"/>
              <a:t>但是要把售卖属性的</a:t>
            </a:r>
            <a:r>
              <a:rPr lang="en-US" altLang="zh-CN" dirty="0"/>
              <a:t>id</a:t>
            </a:r>
            <a:r>
              <a:rPr lang="zh-CN" altLang="en-US" dirty="0"/>
              <a:t>值传递过去</a:t>
            </a:r>
          </a:p>
        </p:txBody>
      </p:sp>
    </p:spTree>
    <p:extLst>
      <p:ext uri="{BB962C8B-B14F-4D97-AF65-F5344CB8AC3E}">
        <p14:creationId xmlns:p14="http://schemas.microsoft.com/office/powerpoint/2010/main" val="1663374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CB4B16-67BC-4750-A988-F1FF303BB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673" y="0"/>
            <a:ext cx="678465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37BBEFF-08A8-4E1F-A281-F4FAD4FA6EC3}"/>
                  </a:ext>
                </a:extLst>
              </p14:cNvPr>
              <p14:cNvContentPartPr/>
              <p14:nvPr/>
            </p14:nvContentPartPr>
            <p14:xfrm>
              <a:off x="4438545" y="6328095"/>
              <a:ext cx="3486600" cy="159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37BBEFF-08A8-4E1F-A281-F4FAD4FA6E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0545" y="6310095"/>
                <a:ext cx="35222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C7A8B27-1C15-4066-A1DF-CBA92D147F0D}"/>
                  </a:ext>
                </a:extLst>
              </p14:cNvPr>
              <p14:cNvContentPartPr/>
              <p14:nvPr/>
            </p14:nvContentPartPr>
            <p14:xfrm>
              <a:off x="4200585" y="5875575"/>
              <a:ext cx="3019680" cy="154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C7A8B27-1C15-4066-A1DF-CBA92D147F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2585" y="5857575"/>
                <a:ext cx="3055320" cy="1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0522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0E6DD9-7B35-434F-96C2-C42A0905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57" y="0"/>
            <a:ext cx="9815890" cy="48370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2365122-D4CC-44D5-86B3-01575CF9EB6A}"/>
                  </a:ext>
                </a:extLst>
              </p14:cNvPr>
              <p14:cNvContentPartPr/>
              <p14:nvPr/>
            </p14:nvContentPartPr>
            <p14:xfrm>
              <a:off x="6639075" y="3270766"/>
              <a:ext cx="2867400" cy="105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2365122-D4CC-44D5-86B3-01575CF9EB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1075" y="3252766"/>
                <a:ext cx="2903040" cy="141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EE45E80-268B-48B3-8115-3B1F60903C40}"/>
              </a:ext>
            </a:extLst>
          </p:cNvPr>
          <p:cNvSpPr txBox="1"/>
          <p:nvPr/>
        </p:nvSpPr>
        <p:spPr>
          <a:xfrm>
            <a:off x="7082362" y="2571750"/>
            <a:ext cx="484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子传父，自定义事件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651E4A-8D93-420D-B491-0ED3C8825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122" y="4810793"/>
            <a:ext cx="6751905" cy="18365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DE74ADE-B926-43E4-8B04-BF9F0B7ED500}"/>
                  </a:ext>
                </a:extLst>
              </p14:cNvPr>
              <p14:cNvContentPartPr/>
              <p14:nvPr/>
            </p14:nvContentPartPr>
            <p14:xfrm>
              <a:off x="4657785" y="5434935"/>
              <a:ext cx="3238920" cy="33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DE74ADE-B926-43E4-8B04-BF9F0B7ED5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9785" y="5416935"/>
                <a:ext cx="3274560" cy="687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1317E88-860C-4D25-A621-5A12F8345A16}"/>
              </a:ext>
            </a:extLst>
          </p:cNvPr>
          <p:cNvSpPr txBox="1"/>
          <p:nvPr/>
        </p:nvSpPr>
        <p:spPr>
          <a:xfrm>
            <a:off x="85725" y="5838825"/>
            <a:ext cx="317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事件处理函数</a:t>
            </a:r>
          </a:p>
        </p:txBody>
      </p:sp>
    </p:spTree>
    <p:extLst>
      <p:ext uri="{BB962C8B-B14F-4D97-AF65-F5344CB8AC3E}">
        <p14:creationId xmlns:p14="http://schemas.microsoft.com/office/powerpoint/2010/main" val="1120553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AB4428-3E39-492D-AF0D-F0F8BF09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38" y="245697"/>
            <a:ext cx="10277838" cy="18212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C49563-34D0-43B3-8A3F-0F3EB75948EA}"/>
              </a:ext>
            </a:extLst>
          </p:cNvPr>
          <p:cNvSpPr txBox="1"/>
          <p:nvPr/>
        </p:nvSpPr>
        <p:spPr>
          <a:xfrm>
            <a:off x="4695825" y="26289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这里的参数不再是字符串类型，而是数组类型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39FCCD-E2E1-48DD-A033-5F0E60716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07" y="2925927"/>
            <a:ext cx="9289585" cy="3520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55483B2-860F-4011-96B8-5492C92370A2}"/>
                  </a:ext>
                </a:extLst>
              </p14:cNvPr>
              <p14:cNvContentPartPr/>
              <p14:nvPr/>
            </p14:nvContentPartPr>
            <p14:xfrm>
              <a:off x="4905465" y="5522055"/>
              <a:ext cx="1638720" cy="352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55483B2-860F-4011-96B8-5492C92370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7465" y="5504055"/>
                <a:ext cx="1674360" cy="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222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B8954F-9E14-4380-9879-F8D28C80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44" y="-14442"/>
            <a:ext cx="9761556" cy="68724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1641C66-4BBE-499C-A168-B3959E1BD2B0}"/>
                  </a:ext>
                </a:extLst>
              </p14:cNvPr>
              <p14:cNvContentPartPr/>
              <p14:nvPr/>
            </p14:nvContentPartPr>
            <p14:xfrm>
              <a:off x="3143265" y="6267615"/>
              <a:ext cx="1895760" cy="126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1641C66-4BBE-499C-A168-B3959E1BD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5265" y="6249615"/>
                <a:ext cx="1931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2A0875D-B1FF-49F0-A423-2F20D0124D42}"/>
                  </a:ext>
                </a:extLst>
              </p14:cNvPr>
              <p14:cNvContentPartPr/>
              <p14:nvPr/>
            </p14:nvContentPartPr>
            <p14:xfrm>
              <a:off x="3228945" y="5705295"/>
              <a:ext cx="4105800" cy="1962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2A0875D-B1FF-49F0-A423-2F20D0124D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0945" y="5687295"/>
                <a:ext cx="41414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573FA56-DD2A-4A77-8433-E9A541E9A19A}"/>
                  </a:ext>
                </a:extLst>
              </p14:cNvPr>
              <p14:cNvContentPartPr/>
              <p14:nvPr/>
            </p14:nvContentPartPr>
            <p14:xfrm>
              <a:off x="3200505" y="5486415"/>
              <a:ext cx="6496200" cy="1227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573FA56-DD2A-4A77-8433-E9A541E9A1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2505" y="5468415"/>
                <a:ext cx="65318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A88031B-36AD-46E1-AF63-382AFE74FAB5}"/>
                  </a:ext>
                </a:extLst>
              </p14:cNvPr>
              <p14:cNvContentPartPr/>
              <p14:nvPr/>
            </p14:nvContentPartPr>
            <p14:xfrm>
              <a:off x="3267105" y="4914735"/>
              <a:ext cx="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A88031B-36AD-46E1-AF63-382AFE74FA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49105" y="48967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E05B618-2100-4303-A442-C0AFEEE7E8DF}"/>
                  </a:ext>
                </a:extLst>
              </p14:cNvPr>
              <p14:cNvContentPartPr/>
              <p14:nvPr/>
            </p14:nvContentPartPr>
            <p14:xfrm>
              <a:off x="2981265" y="4307775"/>
              <a:ext cx="3362760" cy="150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E05B618-2100-4303-A442-C0AFEEE7E8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63265" y="4289775"/>
                <a:ext cx="3398400" cy="185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533BA3E-664F-4EDC-998C-85F5633B277A}"/>
              </a:ext>
            </a:extLst>
          </p:cNvPr>
          <p:cNvSpPr txBox="1"/>
          <p:nvPr/>
        </p:nvSpPr>
        <p:spPr>
          <a:xfrm>
            <a:off x="6848475" y="4307775"/>
            <a:ext cx="375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事件处理函数 </a:t>
            </a:r>
          </a:p>
        </p:txBody>
      </p:sp>
    </p:spTree>
    <p:extLst>
      <p:ext uri="{BB962C8B-B14F-4D97-AF65-F5344CB8AC3E}">
        <p14:creationId xmlns:p14="http://schemas.microsoft.com/office/powerpoint/2010/main" val="3282557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BEBF31-1851-4221-8E62-038759CE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1" y="241692"/>
            <a:ext cx="8268417" cy="55935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06500D4-DFB0-48B8-B6EF-C8ADCF12EB38}"/>
                  </a:ext>
                </a:extLst>
              </p14:cNvPr>
              <p14:cNvContentPartPr/>
              <p14:nvPr/>
            </p14:nvContentPartPr>
            <p14:xfrm>
              <a:off x="3543225" y="4886295"/>
              <a:ext cx="4003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06500D4-DFB0-48B8-B6EF-C8ADCF12EB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5225" y="4868295"/>
                <a:ext cx="435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AE1A4B0-E6F0-4A9A-B61D-0935A8D97979}"/>
                  </a:ext>
                </a:extLst>
              </p14:cNvPr>
              <p14:cNvContentPartPr/>
              <p14:nvPr/>
            </p14:nvContentPartPr>
            <p14:xfrm>
              <a:off x="3667065" y="5063055"/>
              <a:ext cx="783000" cy="45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AE1A4B0-E6F0-4A9A-B61D-0935A8D979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9065" y="5045055"/>
                <a:ext cx="8186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123FAE8-605B-4D95-B8D2-30CD501312C7}"/>
                  </a:ext>
                </a:extLst>
              </p14:cNvPr>
              <p14:cNvContentPartPr/>
              <p14:nvPr/>
            </p14:nvContentPartPr>
            <p14:xfrm>
              <a:off x="3514785" y="5400735"/>
              <a:ext cx="581400" cy="223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123FAE8-605B-4D95-B8D2-30CD501312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6785" y="5382735"/>
                <a:ext cx="617040" cy="57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70E075F-7664-4128-9DAA-2FBCA8D38CE1}"/>
              </a:ext>
            </a:extLst>
          </p:cNvPr>
          <p:cNvSpPr txBox="1"/>
          <p:nvPr/>
        </p:nvSpPr>
        <p:spPr>
          <a:xfrm>
            <a:off x="6086475" y="3804621"/>
            <a:ext cx="610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这里是允许多选，进行多个条件检索的</a:t>
            </a:r>
            <a:endParaRPr lang="en-US" altLang="zh-CN" dirty="0"/>
          </a:p>
          <a:p>
            <a:r>
              <a:rPr lang="zh-CN" altLang="en-US" dirty="0"/>
              <a:t>这里是一个数组，要把里面的数据进行遍历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292787-9E81-423C-ACFA-6FD2AF0658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9478" y="5004605"/>
            <a:ext cx="5075360" cy="16613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60E883FE-AF56-4813-BDB8-DA20BBAF809A}"/>
                  </a:ext>
                </a:extLst>
              </p14:cNvPr>
              <p14:cNvContentPartPr/>
              <p14:nvPr/>
            </p14:nvContentPartPr>
            <p14:xfrm>
              <a:off x="7410345" y="6276975"/>
              <a:ext cx="2743560" cy="270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60E883FE-AF56-4813-BDB8-DA20BBAF80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92345" y="6258975"/>
                <a:ext cx="2779200" cy="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513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00E14-46B7-4087-89D3-60D54307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180"/>
            <a:ext cx="12192000" cy="27211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6319F8-8318-4B52-83E1-2CB05EEE207A}"/>
                  </a:ext>
                </a:extLst>
              </p14:cNvPr>
              <p14:cNvContentPartPr/>
              <p14:nvPr/>
            </p14:nvContentPartPr>
            <p14:xfrm>
              <a:off x="7629585" y="2971095"/>
              <a:ext cx="2438640" cy="48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6319F8-8318-4B52-83E1-2CB05EEE20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11585" y="2953095"/>
                <a:ext cx="2474280" cy="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56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C17335-B122-4E67-A852-BEFFC73D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CC48E12-E7F1-49B7-814B-7048AF780096}"/>
                  </a:ext>
                </a:extLst>
              </p14:cNvPr>
              <p14:cNvContentPartPr/>
              <p14:nvPr/>
            </p14:nvContentPartPr>
            <p14:xfrm>
              <a:off x="209625" y="5709975"/>
              <a:ext cx="1305360" cy="26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CC48E12-E7F1-49B7-814B-7048AF7800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625" y="5691975"/>
                <a:ext cx="13410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0693735-94D5-4924-8BB5-0BA6DB4FC50F}"/>
                  </a:ext>
                </a:extLst>
              </p14:cNvPr>
              <p14:cNvContentPartPr/>
              <p14:nvPr/>
            </p14:nvContentPartPr>
            <p14:xfrm>
              <a:off x="400065" y="5567055"/>
              <a:ext cx="1410120" cy="450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0693735-94D5-4924-8BB5-0BA6DB4FC5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065" y="5549055"/>
                <a:ext cx="1445760" cy="806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6234A29-90A8-4976-8A4E-599583761871}"/>
              </a:ext>
            </a:extLst>
          </p:cNvPr>
          <p:cNvSpPr txBox="1"/>
          <p:nvPr/>
        </p:nvSpPr>
        <p:spPr>
          <a:xfrm>
            <a:off x="3381375" y="5242723"/>
            <a:ext cx="806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input</a:t>
            </a:r>
            <a:r>
              <a:rPr lang="zh-CN" altLang="en-US" dirty="0"/>
              <a:t>中输入需要检索的数据，点击按钮后，此时</a:t>
            </a:r>
            <a:r>
              <a:rPr lang="en-US" altLang="zh-CN" dirty="0"/>
              <a:t>watch</a:t>
            </a:r>
            <a:r>
              <a:rPr lang="zh-CN" altLang="en-US" dirty="0"/>
              <a:t>中的数据还是旧数据</a:t>
            </a:r>
          </a:p>
        </p:txBody>
      </p:sp>
    </p:spTree>
    <p:extLst>
      <p:ext uri="{BB962C8B-B14F-4D97-AF65-F5344CB8AC3E}">
        <p14:creationId xmlns:p14="http://schemas.microsoft.com/office/powerpoint/2010/main" val="3891355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D18F51-F5D5-40D6-8509-04B99546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4" y="0"/>
            <a:ext cx="9001627" cy="48798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133B04-A866-4D54-A37C-B222A3016B41}"/>
              </a:ext>
            </a:extLst>
          </p:cNvPr>
          <p:cNvSpPr txBox="1"/>
          <p:nvPr/>
        </p:nvSpPr>
        <p:spPr>
          <a:xfrm>
            <a:off x="1304925" y="2439914"/>
            <a:ext cx="657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问题：重复点击多次属性值，他的属性值会重复放在标题栏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796F1-F5A1-454F-B763-BA60E4AC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1" y="3997428"/>
            <a:ext cx="5201040" cy="28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57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ABCE18-1F67-4921-8F85-DE6F194D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90" y="230385"/>
            <a:ext cx="8447060" cy="34867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336094-7DDE-42AA-818C-6B3C9E193AAB}"/>
              </a:ext>
            </a:extLst>
          </p:cNvPr>
          <p:cNvSpPr txBox="1"/>
          <p:nvPr/>
        </p:nvSpPr>
        <p:spPr>
          <a:xfrm>
            <a:off x="1952625" y="4257675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往数组中</a:t>
            </a:r>
            <a:r>
              <a:rPr lang="en-US" altLang="zh-CN" dirty="0"/>
              <a:t>push</a:t>
            </a:r>
            <a:r>
              <a:rPr lang="zh-CN" altLang="en-US" dirty="0"/>
              <a:t>的时候，没有进行判断</a:t>
            </a:r>
          </a:p>
        </p:txBody>
      </p:sp>
    </p:spTree>
    <p:extLst>
      <p:ext uri="{BB962C8B-B14F-4D97-AF65-F5344CB8AC3E}">
        <p14:creationId xmlns:p14="http://schemas.microsoft.com/office/powerpoint/2010/main" val="1977286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42F7365-035E-46D1-BF65-AE78724A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10" y="4619710"/>
            <a:ext cx="9121930" cy="15774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6F2167-FDC7-40EE-BE9B-8ED5660F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36" y="226337"/>
            <a:ext cx="9906328" cy="44028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0AC5540-D74B-4EC1-9A27-A15B63C81CE8}"/>
                  </a:ext>
                </a:extLst>
              </p14:cNvPr>
              <p14:cNvContentPartPr/>
              <p14:nvPr/>
            </p14:nvContentPartPr>
            <p14:xfrm>
              <a:off x="1829443" y="2895521"/>
              <a:ext cx="6158853" cy="99157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0AC5540-D74B-4EC1-9A27-A15B63C81C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443" y="2874513"/>
                <a:ext cx="6194493" cy="14075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C008C4D-39E4-44FD-A7F3-085284C98A7B}"/>
              </a:ext>
            </a:extLst>
          </p:cNvPr>
          <p:cNvSpPr txBox="1"/>
          <p:nvPr/>
        </p:nvSpPr>
        <p:spPr>
          <a:xfrm>
            <a:off x="4467914" y="3566263"/>
            <a:ext cx="591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数组中判断有没有重复的值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42556B3-6F81-4723-B9B1-C1D785C20B31}"/>
                  </a:ext>
                </a:extLst>
              </p14:cNvPr>
              <p14:cNvContentPartPr/>
              <p14:nvPr/>
            </p14:nvContentPartPr>
            <p14:xfrm>
              <a:off x="2105561" y="2516941"/>
              <a:ext cx="1332904" cy="45719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42556B3-6F81-4723-B9B1-C1D785C20B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7563" y="2499491"/>
                <a:ext cx="1368539" cy="8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4F27AC6-152D-48DC-94B8-1001E3D23B41}"/>
                  </a:ext>
                </a:extLst>
              </p14:cNvPr>
              <p14:cNvContentPartPr/>
              <p14:nvPr/>
            </p14:nvContentPartPr>
            <p14:xfrm>
              <a:off x="1190625" y="5482590"/>
              <a:ext cx="7725240" cy="16563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4F27AC6-152D-48DC-94B8-1001E3D23B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2625" y="5464590"/>
                <a:ext cx="7760880" cy="1692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63ADC961-57FE-46CC-9916-7E8F52DD1DF4}"/>
              </a:ext>
            </a:extLst>
          </p:cNvPr>
          <p:cNvSpPr txBox="1"/>
          <p:nvPr/>
        </p:nvSpPr>
        <p:spPr>
          <a:xfrm>
            <a:off x="7877176" y="4733925"/>
            <a:ext cx="363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简写形式（一行代码省略括号）</a:t>
            </a:r>
          </a:p>
        </p:txBody>
      </p:sp>
    </p:spTree>
    <p:extLst>
      <p:ext uri="{BB962C8B-B14F-4D97-AF65-F5344CB8AC3E}">
        <p14:creationId xmlns:p14="http://schemas.microsoft.com/office/powerpoint/2010/main" val="1908824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DAB94B-CE64-4898-B41C-713D7A868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81" y="180796"/>
            <a:ext cx="7378369" cy="43354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C4363FB-12D2-4668-98B7-F6A86D523106}"/>
                  </a:ext>
                </a:extLst>
              </p14:cNvPr>
              <p14:cNvContentPartPr/>
              <p14:nvPr/>
            </p14:nvContentPartPr>
            <p14:xfrm>
              <a:off x="3647985" y="3124095"/>
              <a:ext cx="3400920" cy="61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C4363FB-12D2-4668-98B7-F6A86D5231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9985" y="3106095"/>
                <a:ext cx="3436560" cy="97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1A2596F-4AEB-4127-8183-1400932BE7D1}"/>
              </a:ext>
            </a:extLst>
          </p:cNvPr>
          <p:cNvSpPr txBox="1"/>
          <p:nvPr/>
        </p:nvSpPr>
        <p:spPr>
          <a:xfrm>
            <a:off x="2514600" y="4924425"/>
            <a:ext cx="770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点击叉号，将该元素在数组中除去，并再次发请求</a:t>
            </a:r>
          </a:p>
        </p:txBody>
      </p:sp>
    </p:spTree>
    <p:extLst>
      <p:ext uri="{BB962C8B-B14F-4D97-AF65-F5344CB8AC3E}">
        <p14:creationId xmlns:p14="http://schemas.microsoft.com/office/powerpoint/2010/main" val="336326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9633F7-873E-4236-BACB-C4ADB427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94" y="757958"/>
            <a:ext cx="9594411" cy="53420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409CF8E-7588-4592-8345-97206C84C838}"/>
                  </a:ext>
                </a:extLst>
              </p14:cNvPr>
              <p14:cNvContentPartPr/>
              <p14:nvPr/>
            </p14:nvContentPartPr>
            <p14:xfrm>
              <a:off x="4257825" y="3809895"/>
              <a:ext cx="3714840" cy="50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409CF8E-7588-4592-8345-97206C84C8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9825" y="3791895"/>
                <a:ext cx="37504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8A54793-A7F4-41A6-BB53-8C12F48F457D}"/>
                  </a:ext>
                </a:extLst>
              </p14:cNvPr>
              <p14:cNvContentPartPr/>
              <p14:nvPr/>
            </p14:nvContentPartPr>
            <p14:xfrm>
              <a:off x="4314705" y="3528015"/>
              <a:ext cx="2353320" cy="63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8A54793-A7F4-41A6-BB53-8C12F48F45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6705" y="3510015"/>
                <a:ext cx="2388960" cy="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1329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BBD8AC-CF3A-4965-94DA-7CF244DC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04" y="1573369"/>
            <a:ext cx="9586791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46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C1A8DF-9049-4A15-9B55-5BDB91AA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99" y="194151"/>
            <a:ext cx="8951347" cy="41587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8C2FFE8-D981-4B29-984C-D5C3920CE070}"/>
                  </a:ext>
                </a:extLst>
              </p14:cNvPr>
              <p14:cNvContentPartPr/>
              <p14:nvPr/>
            </p14:nvContentPartPr>
            <p14:xfrm>
              <a:off x="3524145" y="3695775"/>
              <a:ext cx="4410360" cy="154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8C2FFE8-D981-4B29-984C-D5C3920CE0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6145" y="3677775"/>
                <a:ext cx="4446000" cy="190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D00D92E-6190-44C3-AF19-21FB87371A5E}"/>
              </a:ext>
            </a:extLst>
          </p:cNvPr>
          <p:cNvSpPr txBox="1"/>
          <p:nvPr/>
        </p:nvSpPr>
        <p:spPr>
          <a:xfrm>
            <a:off x="1257300" y="4924425"/>
            <a:ext cx="890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把之前的数组使用是</a:t>
            </a:r>
            <a:r>
              <a:rPr lang="en-US" altLang="zh-CN" dirty="0"/>
              <a:t>splice</a:t>
            </a:r>
            <a:r>
              <a:rPr lang="zh-CN" altLang="en-US" dirty="0"/>
              <a:t>方法，将相应索引值的元素删除</a:t>
            </a:r>
            <a:endParaRPr lang="en-US" altLang="zh-CN" dirty="0"/>
          </a:p>
          <a:p>
            <a:r>
              <a:rPr lang="zh-CN" altLang="en-US" dirty="0"/>
              <a:t>这个方法会改变原数组的结构，把截取的部分在数组中去除（在数组中删除某个元素）</a:t>
            </a:r>
          </a:p>
        </p:txBody>
      </p:sp>
    </p:spTree>
    <p:extLst>
      <p:ext uri="{BB962C8B-B14F-4D97-AF65-F5344CB8AC3E}">
        <p14:creationId xmlns:p14="http://schemas.microsoft.com/office/powerpoint/2010/main" val="1169077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972C94-9DE6-408E-8460-058908D4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497065"/>
            <a:ext cx="8933193" cy="46369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156AC0A-AFA7-417C-9C0B-7860B6E97C39}"/>
                  </a:ext>
                </a:extLst>
              </p14:cNvPr>
              <p14:cNvContentPartPr/>
              <p14:nvPr/>
            </p14:nvContentPartPr>
            <p14:xfrm>
              <a:off x="2886225" y="3881895"/>
              <a:ext cx="2914920" cy="186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156AC0A-AFA7-417C-9C0B-7860B6E97C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8225" y="3863895"/>
                <a:ext cx="2950560" cy="222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872F7ED-9F9A-4479-B6A1-FF1A0B0B5B1F}"/>
              </a:ext>
            </a:extLst>
          </p:cNvPr>
          <p:cNvSpPr txBox="1"/>
          <p:nvPr/>
        </p:nvSpPr>
        <p:spPr>
          <a:xfrm>
            <a:off x="5801145" y="4068375"/>
            <a:ext cx="471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再次发请求</a:t>
            </a:r>
          </a:p>
        </p:txBody>
      </p:sp>
    </p:spTree>
    <p:extLst>
      <p:ext uri="{BB962C8B-B14F-4D97-AF65-F5344CB8AC3E}">
        <p14:creationId xmlns:p14="http://schemas.microsoft.com/office/powerpoint/2010/main" val="1573537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410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11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9B531C-8AFE-4874-8EEA-06E432E0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" y="0"/>
            <a:ext cx="1158923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078442E-A201-406D-906F-06C8450DB9E3}"/>
                  </a:ext>
                </a:extLst>
              </p14:cNvPr>
              <p14:cNvContentPartPr/>
              <p14:nvPr/>
            </p14:nvContentPartPr>
            <p14:xfrm>
              <a:off x="6019665" y="1828815"/>
              <a:ext cx="2800800" cy="69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078442E-A201-406D-906F-06C8450DB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1665" y="1810815"/>
                <a:ext cx="28364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883FB54-8FE2-430C-9F65-3C76DD7BA6FF}"/>
                  </a:ext>
                </a:extLst>
              </p14:cNvPr>
              <p14:cNvContentPartPr/>
              <p14:nvPr/>
            </p14:nvContentPartPr>
            <p14:xfrm>
              <a:off x="504825" y="6352215"/>
              <a:ext cx="1991160" cy="954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883FB54-8FE2-430C-9F65-3C76DD7BA6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825" y="6334215"/>
                <a:ext cx="2026800" cy="131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6E87B49-E5D9-4B1E-9068-8D082FEDAB61}"/>
              </a:ext>
            </a:extLst>
          </p:cNvPr>
          <p:cNvSpPr txBox="1"/>
          <p:nvPr/>
        </p:nvSpPr>
        <p:spPr>
          <a:xfrm>
            <a:off x="3152775" y="5715000"/>
            <a:ext cx="787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每提交的数据进行变化之后，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中的</a:t>
            </a:r>
            <a:r>
              <a:rPr lang="en-US" altLang="zh-CN" dirty="0" err="1">
                <a:solidFill>
                  <a:srgbClr val="FF0000"/>
                </a:solidFill>
              </a:rPr>
              <a:t>searchList</a:t>
            </a:r>
            <a:r>
              <a:rPr lang="zh-CN" altLang="en-US" dirty="0">
                <a:solidFill>
                  <a:srgbClr val="FF0000"/>
                </a:solidFill>
              </a:rPr>
              <a:t>的数据也会进行相应的变化</a:t>
            </a:r>
          </a:p>
        </p:txBody>
      </p:sp>
    </p:spTree>
    <p:extLst>
      <p:ext uri="{BB962C8B-B14F-4D97-AF65-F5344CB8AC3E}">
        <p14:creationId xmlns:p14="http://schemas.microsoft.com/office/powerpoint/2010/main" val="311052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9FC5B0-7945-49A6-B3BC-5D5A99DD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44" y="1259072"/>
            <a:ext cx="11310049" cy="4055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6CE98D8-F52B-4715-8C86-246EF10A60F0}"/>
                  </a:ext>
                </a:extLst>
              </p14:cNvPr>
              <p14:cNvContentPartPr/>
              <p14:nvPr/>
            </p14:nvContentPartPr>
            <p14:xfrm>
              <a:off x="1790745" y="3962535"/>
              <a:ext cx="1838520" cy="69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6CE98D8-F52B-4715-8C86-246EF10A60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2745" y="3944535"/>
                <a:ext cx="18741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9A2CB4E-BEA9-4CF9-917F-6B2886A836D6}"/>
                  </a:ext>
                </a:extLst>
              </p14:cNvPr>
              <p14:cNvContentPartPr/>
              <p14:nvPr/>
            </p14:nvContentPartPr>
            <p14:xfrm>
              <a:off x="1743225" y="3438375"/>
              <a:ext cx="8459640" cy="864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9A2CB4E-BEA9-4CF9-917F-6B2886A836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5225" y="3420375"/>
                <a:ext cx="8495280" cy="122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A8E1698-C74E-43D5-9BF8-AF4623A8AB55}"/>
              </a:ext>
            </a:extLst>
          </p:cNvPr>
          <p:cNvSpPr txBox="1"/>
          <p:nvPr/>
        </p:nvSpPr>
        <p:spPr>
          <a:xfrm>
            <a:off x="1743225" y="5895975"/>
            <a:ext cx="780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重新整理数据，再次发送请求</a:t>
            </a:r>
          </a:p>
        </p:txBody>
      </p:sp>
    </p:spTree>
    <p:extLst>
      <p:ext uri="{BB962C8B-B14F-4D97-AF65-F5344CB8AC3E}">
        <p14:creationId xmlns:p14="http://schemas.microsoft.com/office/powerpoint/2010/main" val="299077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57713A-D80F-4826-B948-629182EB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0"/>
            <a:ext cx="1007745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62DF261-F56C-48DC-9389-A1222C957E7D}"/>
                  </a:ext>
                </a:extLst>
              </p14:cNvPr>
              <p14:cNvContentPartPr/>
              <p14:nvPr/>
            </p14:nvContentPartPr>
            <p14:xfrm>
              <a:off x="1371705" y="5532855"/>
              <a:ext cx="1381320" cy="77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62DF261-F56C-48DC-9389-A1222C957E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3705" y="5514855"/>
                <a:ext cx="14169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2924FA4-7D44-4409-9DC3-18821BC26FB7}"/>
                  </a:ext>
                </a:extLst>
              </p14:cNvPr>
              <p14:cNvContentPartPr/>
              <p14:nvPr/>
            </p14:nvContentPartPr>
            <p14:xfrm>
              <a:off x="1190625" y="5879535"/>
              <a:ext cx="1629000" cy="45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2924FA4-7D44-4409-9DC3-18821BC26F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2625" y="5861535"/>
                <a:ext cx="1664640" cy="81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62EF0B6-56E6-4E86-96CB-31AEFF9937C0}"/>
              </a:ext>
            </a:extLst>
          </p:cNvPr>
          <p:cNvSpPr txBox="1"/>
          <p:nvPr/>
        </p:nvSpPr>
        <p:spPr>
          <a:xfrm>
            <a:off x="3762375" y="5029200"/>
            <a:ext cx="737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点击三级列表发送请求的情况下</a:t>
            </a:r>
            <a:endParaRPr lang="en-US" altLang="zh-CN" dirty="0"/>
          </a:p>
          <a:p>
            <a:r>
              <a:rPr lang="zh-CN" altLang="en-US" dirty="0"/>
              <a:t>再次点击一级列表，但是三级列表的数据没有被清除</a:t>
            </a:r>
          </a:p>
        </p:txBody>
      </p:sp>
    </p:spTree>
    <p:extLst>
      <p:ext uri="{BB962C8B-B14F-4D97-AF65-F5344CB8AC3E}">
        <p14:creationId xmlns:p14="http://schemas.microsoft.com/office/powerpoint/2010/main" val="143771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宽屏</PresentationFormat>
  <Paragraphs>98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137</cp:revision>
  <dcterms:created xsi:type="dcterms:W3CDTF">2022-11-24T07:51:32Z</dcterms:created>
  <dcterms:modified xsi:type="dcterms:W3CDTF">2022-11-25T03:02:13Z</dcterms:modified>
</cp:coreProperties>
</file>